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8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29868-A61E-4540-A0F7-B94E261850E4}" v="1" dt="2023-05-02T15:47:1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743"/>
  </p:normalViewPr>
  <p:slideViewPr>
    <p:cSldViewPr snapToGrid="0" snapToObjects="1">
      <p:cViewPr varScale="1">
        <p:scale>
          <a:sx n="54" d="100"/>
          <a:sy n="54" d="100"/>
        </p:scale>
        <p:origin x="1704" y="5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2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70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2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6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60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27.06.2023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27.06.2023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6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27.06.2023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9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2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3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71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Ein Vergleich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Möglichkeiten der Kapitalanlage –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279C6A80-6DBE-4091-B89B-A8B6AB21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7A8B9BF-E264-49B1-B250-62F2B843CB38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Kooperation mit</a:t>
            </a:r>
          </a:p>
        </p:txBody>
      </p:sp>
      <p:pic>
        <p:nvPicPr>
          <p:cNvPr id="12" name="Picture 3" descr="2015 Logo Eurologisch">
            <a:extLst>
              <a:ext uri="{FF2B5EF4-FFF2-40B4-BE49-F238E27FC236}">
                <a16:creationId xmlns:a16="http://schemas.microsoft.com/office/drawing/2014/main" id="{24ECD987-29DB-4426-ADD4-35E85EBB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3" y="6184257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E913FB2D-9C9A-70B2-67A0-7F414644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463" y="1569075"/>
            <a:ext cx="4063073" cy="31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57FEC28-D95E-DC5E-638D-1755938664D8}"/>
              </a:ext>
            </a:extLst>
          </p:cNvPr>
          <p:cNvSpPr txBox="1"/>
          <p:nvPr/>
        </p:nvSpPr>
        <p:spPr>
          <a:xfrm rot="20373750">
            <a:off x="6078140" y="2377892"/>
            <a:ext cx="27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</a:t>
            </a:r>
            <a:r>
              <a:rPr lang="de-AT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AT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</a:t>
            </a:r>
            <a:endParaRPr lang="de-AT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A94E4E-0A93-8C90-5965-0CA4C7F85F39}"/>
              </a:ext>
            </a:extLst>
          </p:cNvPr>
          <p:cNvSpPr txBox="1"/>
          <p:nvPr/>
        </p:nvSpPr>
        <p:spPr>
          <a:xfrm rot="1296557">
            <a:off x="1800539" y="115307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Grünes Geld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9BE701-B85A-649A-0A34-7F77D2DD9B22}"/>
              </a:ext>
            </a:extLst>
          </p:cNvPr>
          <p:cNvSpPr txBox="1"/>
          <p:nvPr/>
        </p:nvSpPr>
        <p:spPr>
          <a:xfrm rot="459308">
            <a:off x="5678631" y="5839701"/>
            <a:ext cx="3098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Ökologische Anlagemöglichkeiten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4D1503-CBE3-1C1A-E6CF-A564A28B09E2}"/>
              </a:ext>
            </a:extLst>
          </p:cNvPr>
          <p:cNvSpPr txBox="1"/>
          <p:nvPr/>
        </p:nvSpPr>
        <p:spPr>
          <a:xfrm>
            <a:off x="3479000" y="4206539"/>
            <a:ext cx="392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 Warentest testet nachhaltige Fonds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EE9B8E-4CEA-0373-D231-39B2B679C3DE}"/>
              </a:ext>
            </a:extLst>
          </p:cNvPr>
          <p:cNvSpPr txBox="1"/>
          <p:nvPr/>
        </p:nvSpPr>
        <p:spPr>
          <a:xfrm rot="21084805">
            <a:off x="1488302" y="5753126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&gt;9% Rendite garantiert – kommen Sie zu uns&lt;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8B929B-A8B5-EE41-E064-90E056563282}"/>
              </a:ext>
            </a:extLst>
          </p:cNvPr>
          <p:cNvSpPr txBox="1"/>
          <p:nvPr/>
        </p:nvSpPr>
        <p:spPr>
          <a:xfrm rot="20702972">
            <a:off x="348243" y="536420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&gt;Mit Mischung zum Erfolg&lt;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1C4581-421F-8F4F-E08D-9BD21B42E115}"/>
              </a:ext>
            </a:extLst>
          </p:cNvPr>
          <p:cNvSpPr txBox="1"/>
          <p:nvPr/>
        </p:nvSpPr>
        <p:spPr>
          <a:xfrm rot="981531">
            <a:off x="6689749" y="771937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Profitieren von Megatrends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E7F0B0-9FC2-4915-BF44-5952E151C652}"/>
              </a:ext>
            </a:extLst>
          </p:cNvPr>
          <p:cNvSpPr txBox="1"/>
          <p:nvPr/>
        </p:nvSpPr>
        <p:spPr>
          <a:xfrm>
            <a:off x="1005367" y="1967377"/>
            <a:ext cx="354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&gt;Neue Chancen – satte Gewinne&lt;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170A44-38B3-93AB-E97F-3F04D70C63EB}"/>
              </a:ext>
            </a:extLst>
          </p:cNvPr>
          <p:cNvSpPr txBox="1"/>
          <p:nvPr/>
        </p:nvSpPr>
        <p:spPr>
          <a:xfrm>
            <a:off x="1437911" y="5368136"/>
            <a:ext cx="201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 Renditen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02D069D-065A-1584-832F-B0F30CF4E6FB}"/>
              </a:ext>
            </a:extLst>
          </p:cNvPr>
          <p:cNvSpPr txBox="1"/>
          <p:nvPr/>
        </p:nvSpPr>
        <p:spPr>
          <a:xfrm rot="808194">
            <a:off x="5576487" y="3570650"/>
            <a:ext cx="300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&gt;Die besten Fonds für ihr Portfolio&lt;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89190F1-4F56-5979-85AD-0C7060D7A8C5}"/>
              </a:ext>
            </a:extLst>
          </p:cNvPr>
          <p:cNvSpPr txBox="1"/>
          <p:nvPr/>
        </p:nvSpPr>
        <p:spPr>
          <a:xfrm rot="694555">
            <a:off x="1937242" y="4948774"/>
            <a:ext cx="3348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&gt;Mit diesen Aktien verdienen Sie mehr&lt;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522602-04A5-C0AF-64E1-D2EC967C756B}"/>
              </a:ext>
            </a:extLst>
          </p:cNvPr>
          <p:cNvSpPr txBox="1"/>
          <p:nvPr/>
        </p:nvSpPr>
        <p:spPr>
          <a:xfrm rot="462438">
            <a:off x="3015265" y="2986813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&gt;In Gold </a:t>
            </a:r>
            <a:r>
              <a:rPr lang="de-AT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AT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de-AT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77C69FF-253A-4F3D-EA30-4E9406826F0A}"/>
              </a:ext>
            </a:extLst>
          </p:cNvPr>
          <p:cNvSpPr txBox="1"/>
          <p:nvPr/>
        </p:nvSpPr>
        <p:spPr>
          <a:xfrm>
            <a:off x="4099029" y="6107340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&gt;Megagewinne erwartet&lt;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526E7B-C895-8057-60AD-35A53E2D9320}"/>
              </a:ext>
            </a:extLst>
          </p:cNvPr>
          <p:cNvSpPr txBox="1"/>
          <p:nvPr/>
        </p:nvSpPr>
        <p:spPr>
          <a:xfrm rot="21137347">
            <a:off x="5364441" y="4827545"/>
            <a:ext cx="343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&gt;Hohe Profite durch neue Technologien&lt;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B6A6B0-335F-D871-2D4B-9087C073226D}"/>
              </a:ext>
            </a:extLst>
          </p:cNvPr>
          <p:cNvSpPr txBox="1"/>
          <p:nvPr/>
        </p:nvSpPr>
        <p:spPr>
          <a:xfrm rot="20032864">
            <a:off x="270762" y="4004899"/>
            <a:ext cx="29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&gt;Dividendenrekorde im 1.Quartal&lt;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484EB78-8CE6-E050-3059-D939C039E935}"/>
              </a:ext>
            </a:extLst>
          </p:cNvPr>
          <p:cNvSpPr txBox="1"/>
          <p:nvPr/>
        </p:nvSpPr>
        <p:spPr>
          <a:xfrm rot="19703593">
            <a:off x="479191" y="1601392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Rohstoffradar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F5DCEF-4132-B198-61EB-1AD39F971981}"/>
              </a:ext>
            </a:extLst>
          </p:cNvPr>
          <p:cNvSpPr txBox="1"/>
          <p:nvPr/>
        </p:nvSpPr>
        <p:spPr>
          <a:xfrm rot="380793">
            <a:off x="3517792" y="1664914"/>
            <a:ext cx="383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Spekulation mit Rohstoffen für Nahrungsmittel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6EBA20D-7E16-2A44-4278-DABB4B640F10}"/>
              </a:ext>
            </a:extLst>
          </p:cNvPr>
          <p:cNvSpPr txBox="1"/>
          <p:nvPr/>
        </p:nvSpPr>
        <p:spPr>
          <a:xfrm rot="2362748">
            <a:off x="240196" y="5290732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Immo-Preisrally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9F3C104-D610-BBB1-D453-B0AAB3EA5740}"/>
              </a:ext>
            </a:extLst>
          </p:cNvPr>
          <p:cNvSpPr txBox="1"/>
          <p:nvPr/>
        </p:nvSpPr>
        <p:spPr>
          <a:xfrm rot="21006297">
            <a:off x="147419" y="3120823"/>
            <a:ext cx="26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Nachhaltigkeitsanalyse</a:t>
            </a:r>
            <a:endParaRPr lang="de-AT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07AB374-1B3D-F917-09EC-73D2496E0AC8}"/>
              </a:ext>
            </a:extLst>
          </p:cNvPr>
          <p:cNvSpPr txBox="1"/>
          <p:nvPr/>
        </p:nvSpPr>
        <p:spPr>
          <a:xfrm>
            <a:off x="1766305" y="2464750"/>
            <a:ext cx="39744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&gt;ESG-Kriterien gehört die Zukunft!&lt;</a:t>
            </a:r>
            <a:endParaRPr lang="de-A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D5C2A61-D09B-8BF4-56DA-F40E03FED33F}"/>
              </a:ext>
            </a:extLst>
          </p:cNvPr>
          <p:cNvSpPr txBox="1"/>
          <p:nvPr/>
        </p:nvSpPr>
        <p:spPr>
          <a:xfrm>
            <a:off x="2443053" y="718306"/>
            <a:ext cx="4004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AT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AT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de-AT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(ESG)-Kriterien</a:t>
            </a:r>
            <a:endParaRPr lang="de-AT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DBA8C1D-8B7D-EC41-FFDE-C79CF179713D}"/>
              </a:ext>
            </a:extLst>
          </p:cNvPr>
          <p:cNvSpPr txBox="1"/>
          <p:nvPr/>
        </p:nvSpPr>
        <p:spPr>
          <a:xfrm rot="20629087">
            <a:off x="2502689" y="3694138"/>
            <a:ext cx="306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Verantwortungsvoll investieren</a:t>
            </a:r>
          </a:p>
        </p:txBody>
      </p:sp>
    </p:spTree>
    <p:extLst>
      <p:ext uri="{BB962C8B-B14F-4D97-AF65-F5344CB8AC3E}">
        <p14:creationId xmlns:p14="http://schemas.microsoft.com/office/powerpoint/2010/main" val="84115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Bildschirmpräsentation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Anich Johanna</cp:lastModifiedBy>
  <cp:revision>87</cp:revision>
  <dcterms:created xsi:type="dcterms:W3CDTF">2018-09-11T12:05:00Z</dcterms:created>
  <dcterms:modified xsi:type="dcterms:W3CDTF">2023-06-27T11:58:41Z</dcterms:modified>
</cp:coreProperties>
</file>