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88" r:id="rId3"/>
    <p:sldId id="295" r:id="rId4"/>
    <p:sldId id="296" r:id="rId5"/>
    <p:sldId id="289" r:id="rId6"/>
    <p:sldId id="291" r:id="rId7"/>
    <p:sldId id="290" r:id="rId8"/>
    <p:sldId id="292" r:id="rId9"/>
    <p:sldId id="303" r:id="rId10"/>
    <p:sldId id="298" r:id="rId11"/>
    <p:sldId id="301" r:id="rId12"/>
    <p:sldId id="299" r:id="rId13"/>
    <p:sldId id="300" r:id="rId14"/>
    <p:sldId id="294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743"/>
  </p:normalViewPr>
  <p:slideViewPr>
    <p:cSldViewPr snapToGrid="0" snapToObjects="1">
      <p:cViewPr varScale="1">
        <p:scale>
          <a:sx n="59" d="100"/>
          <a:sy n="59" d="100"/>
        </p:scale>
        <p:origin x="1584" y="52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08.01.2024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08.01.2024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08.01.2024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08.01.2024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08.01.2024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08.01.2024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08.01.2024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08.01.2024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08.01.2024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08.01.2024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4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08.01.2024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5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08.01.2024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08.01.2024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s://www.gwi-boell.de/sites/default/files/2021-04/photo-1610629386076-d655cd3f72ed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pamela_rf/?hl=de" TargetMode="Externa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D5f8GuNuG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528320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Geschlechterbezogene Disparitäten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Andere Arbeit, anderer Wert?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2990EB-F8F8-4040-B694-7AB9BA25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74" y="6357030"/>
            <a:ext cx="569051" cy="2738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2A0E1F-F0C6-4AE0-93B3-FA70DB66FFCE}"/>
              </a:ext>
            </a:extLst>
          </p:cNvPr>
          <p:cNvSpPr txBox="1"/>
          <p:nvPr/>
        </p:nvSpPr>
        <p:spPr>
          <a:xfrm>
            <a:off x="7168873" y="63570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3E82D5B8-94EC-484E-81DD-E15508D6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81" descr="Care-Arbeit | Gunda-Werner-Institut | Heinrich-Böll-Stiftung">
            <a:extLst>
              <a:ext uri="{FF2B5EF4-FFF2-40B4-BE49-F238E27FC236}">
                <a16:creationId xmlns:a16="http://schemas.microsoft.com/office/drawing/2014/main" id="{A0ABC2F2-B97D-D85C-52F1-57F14A448666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482045"/>
            <a:ext cx="4953000" cy="335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DE9D7-DE15-C0CA-B213-7015C71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6168E0-0A82-3587-93A9-47BBF00BD35C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Sadia</a:t>
            </a:r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Kabir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6" name="Picture 2" descr="INSERT-Money LOGO_RGB_1">
            <a:extLst>
              <a:ext uri="{FF2B5EF4-FFF2-40B4-BE49-F238E27FC236}">
                <a16:creationId xmlns:a16="http://schemas.microsoft.com/office/drawing/2014/main" id="{C2768EF2-92CC-0867-01BD-5EEF0BED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CFA307-04D0-AABD-7A71-6B7097F9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5E1384-5C8B-3223-EB1D-02E84035565E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3" name="Grafik 2" descr="Ein Bild, das Menschliches Gesicht, Kleidung, Person, Screenshot enthält.&#10;&#10;Automatisch generierte Beschreibung">
            <a:extLst>
              <a:ext uri="{FF2B5EF4-FFF2-40B4-BE49-F238E27FC236}">
                <a16:creationId xmlns:a16="http://schemas.microsoft.com/office/drawing/2014/main" id="{F5F5184E-9BD5-031F-D17D-9F31B278C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9590" r="15552" b="7801"/>
          <a:stretch/>
        </p:blipFill>
        <p:spPr bwMode="auto">
          <a:xfrm>
            <a:off x="1346200" y="1277821"/>
            <a:ext cx="6451600" cy="4337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99183F7-CD91-AD55-39EB-78705A0EFA6F}"/>
              </a:ext>
            </a:extLst>
          </p:cNvPr>
          <p:cNvSpPr txBox="1"/>
          <p:nvPr/>
        </p:nvSpPr>
        <p:spPr>
          <a:xfrm>
            <a:off x="6591014" y="550714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Bildquelle</a:t>
            </a:r>
            <a:r>
              <a:rPr lang="en-GB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canva.com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419997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DE9D7-DE15-C0CA-B213-7015C71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6168E0-0A82-3587-93A9-47BBF00BD35C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Pamela Reif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6" name="Picture 2" descr="INSERT-Money LOGO_RGB_1">
            <a:extLst>
              <a:ext uri="{FF2B5EF4-FFF2-40B4-BE49-F238E27FC236}">
                <a16:creationId xmlns:a16="http://schemas.microsoft.com/office/drawing/2014/main" id="{C2768EF2-92CC-0867-01BD-5EEF0BED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35C754-A1A1-1DDC-8657-F4FBA3DFA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74" y="1164187"/>
            <a:ext cx="6345680" cy="477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CFA307-04D0-AABD-7A71-6B7097F98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5E1384-5C8B-3223-EB1D-02E84035565E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D43803-5E43-4DA9-2C0E-E4CA373E011A}"/>
              </a:ext>
            </a:extLst>
          </p:cNvPr>
          <p:cNvSpPr txBox="1"/>
          <p:nvPr/>
        </p:nvSpPr>
        <p:spPr>
          <a:xfrm>
            <a:off x="4996076" y="6034400"/>
            <a:ext cx="53233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Bildquelle</a:t>
            </a:r>
            <a:r>
              <a:rPr lang="en-GB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GB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https://www.instagram.com/pamela_rf/?hl=de</a:t>
            </a:r>
            <a:endParaRPr lang="en-GB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52572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DE9D7-DE15-C0CA-B213-7015C71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12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6168E0-0A82-3587-93A9-47BBF00BD35C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Susanne Meier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6" name="Picture 2" descr="INSERT-Money LOGO_RGB_1">
            <a:extLst>
              <a:ext uri="{FF2B5EF4-FFF2-40B4-BE49-F238E27FC236}">
                <a16:creationId xmlns:a16="http://schemas.microsoft.com/office/drawing/2014/main" id="{30914858-E8DA-0E29-1510-91C0CC36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C9994A-4F62-765A-59ED-BAAA28A21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DAB5965-8A75-1C7F-DDA9-64B8BCF76ED9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2" name="Grafik 1" descr="Ein Bild, das Menschliches Gesicht, Person, Baby, Kleinkind enthält.&#10;&#10;Automatisch generierte Beschreibung">
            <a:extLst>
              <a:ext uri="{FF2B5EF4-FFF2-40B4-BE49-F238E27FC236}">
                <a16:creationId xmlns:a16="http://schemas.microsoft.com/office/drawing/2014/main" id="{209A8F75-5C5F-DBFC-D78D-925AC0224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8696" r="15049" b="9079"/>
          <a:stretch/>
        </p:blipFill>
        <p:spPr bwMode="auto">
          <a:xfrm>
            <a:off x="1527175" y="1387475"/>
            <a:ext cx="6089650" cy="408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5399087-47DC-67DA-B7EA-05C5E67F7C17}"/>
              </a:ext>
            </a:extLst>
          </p:cNvPr>
          <p:cNvSpPr txBox="1"/>
          <p:nvPr/>
        </p:nvSpPr>
        <p:spPr>
          <a:xfrm>
            <a:off x="6457950" y="5470525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Bildquelle</a:t>
            </a:r>
            <a:r>
              <a:rPr lang="en-GB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canva.com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53544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Menschliches Gesicht, Kleidung, lesen enthält.&#10;&#10;Automatisch generierte Beschreibung">
            <a:extLst>
              <a:ext uri="{FF2B5EF4-FFF2-40B4-BE49-F238E27FC236}">
                <a16:creationId xmlns:a16="http://schemas.microsoft.com/office/drawing/2014/main" id="{B44D67DB-EFAF-1A98-51BD-2C9F32484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DE9D7-DE15-C0CA-B213-7015C71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6168E0-0A82-3587-93A9-47BBF00BD35C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Carolin Marini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6" name="Picture 2" descr="INSERT-Money LOGO_RGB_1">
            <a:extLst>
              <a:ext uri="{FF2B5EF4-FFF2-40B4-BE49-F238E27FC236}">
                <a16:creationId xmlns:a16="http://schemas.microsoft.com/office/drawing/2014/main" id="{129955F5-51E2-94B2-D9DC-F1E5E3E8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355DC70-5C56-303D-BB1E-BBB077A3E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CEBF987-3450-0C02-A6DE-C54DF106B46F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C394E0-E819-7FD4-E6DD-543EA917F3D6}"/>
              </a:ext>
            </a:extLst>
          </p:cNvPr>
          <p:cNvSpPr txBox="1"/>
          <p:nvPr/>
        </p:nvSpPr>
        <p:spPr>
          <a:xfrm>
            <a:off x="6457950" y="5470525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Bildquelle</a:t>
            </a:r>
            <a:r>
              <a:rPr lang="en-GB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canva.com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91817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14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0A6E7-E0D3-0876-43A9-BC7D045CA473}"/>
              </a:ext>
            </a:extLst>
          </p:cNvPr>
          <p:cNvSpPr txBox="1"/>
          <p:nvPr/>
        </p:nvSpPr>
        <p:spPr>
          <a:xfrm>
            <a:off x="900684" y="2521059"/>
            <a:ext cx="7342632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Welche Chancen und Herausforderungen kennzeichnen die Erwerbsarbeit bzw. die Reproduktionsarbeit der vorgestellten Personen?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96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15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0A6E7-E0D3-0876-43A9-BC7D045CA473}"/>
              </a:ext>
            </a:extLst>
          </p:cNvPr>
          <p:cNvSpPr txBox="1"/>
          <p:nvPr/>
        </p:nvSpPr>
        <p:spPr>
          <a:xfrm>
            <a:off x="1257586" y="2130086"/>
            <a:ext cx="7342632" cy="259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„Sie ist erfolgreich, weil …“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„Sie wird geschätzt, weil …“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„Das ist ihr größtes Problem:“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„Kritische Stimmen sagen über sie …“</a:t>
            </a:r>
          </a:p>
        </p:txBody>
      </p:sp>
    </p:spTree>
    <p:extLst>
      <p:ext uri="{BB962C8B-B14F-4D97-AF65-F5344CB8AC3E}">
        <p14:creationId xmlns:p14="http://schemas.microsoft.com/office/powerpoint/2010/main" val="9893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2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0A6E7-E0D3-0876-43A9-BC7D045CA473}"/>
              </a:ext>
            </a:extLst>
          </p:cNvPr>
          <p:cNvSpPr txBox="1"/>
          <p:nvPr/>
        </p:nvSpPr>
        <p:spPr>
          <a:xfrm>
            <a:off x="900684" y="2883146"/>
            <a:ext cx="7342632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Haben Frauen in der Arbeitswelt tatsächlich weniger Chancen als Männer?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5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3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0A6E7-E0D3-0876-43A9-BC7D045CA473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Tik</a:t>
            </a:r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de-DE" sz="2800" b="1" dirty="0" err="1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Tok</a:t>
            </a:r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-Video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6" name="Grafik 5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4C8187A9-8F1D-C44C-2A79-350E57389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143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4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0A6E7-E0D3-0876-43A9-BC7D045CA473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Dein Kommentar zum Video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A5D7B2-5DFD-43AB-8C1E-4FEB25FBE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494" y="1128471"/>
            <a:ext cx="4646839" cy="46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5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5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0A6E7-E0D3-0876-43A9-BC7D045CA473}"/>
              </a:ext>
            </a:extLst>
          </p:cNvPr>
          <p:cNvSpPr txBox="1"/>
          <p:nvPr/>
        </p:nvSpPr>
        <p:spPr>
          <a:xfrm>
            <a:off x="900684" y="2736502"/>
            <a:ext cx="7342632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Haben Frauen in der Arbeitswelt tatsächlich die gleichen Chancen wie Männer?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53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EAA1F2-1B33-AD72-87CA-8135745E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6</a:t>
            </a:fld>
            <a:endParaRPr lang="de-DE"/>
          </a:p>
        </p:txBody>
      </p:sp>
      <p:pic>
        <p:nvPicPr>
          <p:cNvPr id="5" name="Picture 2" descr="INSERT-Money LOGO_RGB_1">
            <a:extLst>
              <a:ext uri="{FF2B5EF4-FFF2-40B4-BE49-F238E27FC236}">
                <a16:creationId xmlns:a16="http://schemas.microsoft.com/office/drawing/2014/main" id="{DECD62E8-666E-12BC-AB4E-02D16ED1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What Is Privilege? - YouTube">
            <a:extLst>
              <a:ext uri="{FF2B5EF4-FFF2-40B4-BE49-F238E27FC236}">
                <a16:creationId xmlns:a16="http://schemas.microsoft.com/office/drawing/2014/main" id="{A3BC868E-535E-8171-C378-BF306D1F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309688"/>
            <a:ext cx="7021662" cy="39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E5DA4E-B9FA-A87B-B6E1-296E0C3EF224}"/>
              </a:ext>
            </a:extLst>
          </p:cNvPr>
          <p:cNvSpPr txBox="1"/>
          <p:nvPr/>
        </p:nvSpPr>
        <p:spPr>
          <a:xfrm>
            <a:off x="859971" y="5284551"/>
            <a:ext cx="70216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AT" sz="8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AT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https://www.youtube.com/watch?v=hD5f8GuNuGQ</a:t>
            </a:r>
            <a:r>
              <a:rPr lang="de-AT" sz="800" dirty="0">
                <a:latin typeface="Arial" panose="020B0604020202020204" pitchFamily="34" charset="0"/>
                <a:cs typeface="Arial" panose="020B0604020202020204" pitchFamily="34" charset="0"/>
              </a:rPr>
              <a:t> (20.10.2023)</a:t>
            </a:r>
          </a:p>
          <a:p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1AB87C-D0A7-9CDA-A545-835E0DC04B10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Privilege Walk</a:t>
            </a:r>
            <a:endParaRPr lang="de-AT" sz="2800" b="1" dirty="0">
              <a:solidFill>
                <a:srgbClr val="5CA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0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7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20A6E7-E0D3-0876-43A9-BC7D045CA473}"/>
              </a:ext>
            </a:extLst>
          </p:cNvPr>
          <p:cNvSpPr txBox="1"/>
          <p:nvPr/>
        </p:nvSpPr>
        <p:spPr>
          <a:xfrm>
            <a:off x="900684" y="2256884"/>
            <a:ext cx="7342632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Welchen Chancen dürfen die vorgestellten Personen in der Arbeitswelt erwarten?</a:t>
            </a:r>
            <a:endParaRPr lang="de-A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6B35E3-E5DF-519A-683B-DC3BED3873CE}"/>
              </a:ext>
            </a:extLst>
          </p:cNvPr>
          <p:cNvSpPr txBox="1"/>
          <p:nvPr/>
        </p:nvSpPr>
        <p:spPr>
          <a:xfrm>
            <a:off x="1988820" y="634884"/>
            <a:ext cx="5166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Privilege Walk 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7" name="Grafik 6" descr="Sortieren mit einfarbiger Füllung">
            <a:extLst>
              <a:ext uri="{FF2B5EF4-FFF2-40B4-BE49-F238E27FC236}">
                <a16:creationId xmlns:a16="http://schemas.microsoft.com/office/drawing/2014/main" id="{E2F06652-FEFD-D8F9-A1CF-EC0F329D9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4251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DE9D7-DE15-C0CA-B213-7015C71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8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51BBF5-5A12-9513-476A-4C6DBF3A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14" y="1251857"/>
            <a:ext cx="4647600" cy="4647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D6168E0-0A82-3587-93A9-47BBF00BD35C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Word Cloud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7" name="Picture 2" descr="INSERT-Money LOGO_RGB_1">
            <a:extLst>
              <a:ext uri="{FF2B5EF4-FFF2-40B4-BE49-F238E27FC236}">
                <a16:creationId xmlns:a16="http://schemas.microsoft.com/office/drawing/2014/main" id="{DB678889-E54C-C6BD-1B8A-D08B7E34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FBD8CB-D610-0479-8AC2-16FED85C7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7D96AED-E8A1-A412-679F-5DB6ABA755CB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</p:spTree>
    <p:extLst>
      <p:ext uri="{BB962C8B-B14F-4D97-AF65-F5344CB8AC3E}">
        <p14:creationId xmlns:p14="http://schemas.microsoft.com/office/powerpoint/2010/main" val="128393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DE9D7-DE15-C0CA-B213-7015C71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6168E0-0A82-3587-93A9-47BBF00BD35C}"/>
              </a:ext>
            </a:extLst>
          </p:cNvPr>
          <p:cNvSpPr txBox="1"/>
          <p:nvPr/>
        </p:nvSpPr>
        <p:spPr>
          <a:xfrm>
            <a:off x="813598" y="532110"/>
            <a:ext cx="734263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5CA972"/>
                </a:solidFill>
                <a:latin typeface="Arial" panose="020B0604020202020204" pitchFamily="34" charset="0"/>
              </a:rPr>
              <a:t>Mögliche Antworten:</a:t>
            </a:r>
            <a:endParaRPr lang="de-AT" sz="2800" b="1" dirty="0">
              <a:solidFill>
                <a:srgbClr val="5CA972"/>
              </a:solidFill>
            </a:endParaRPr>
          </a:p>
        </p:txBody>
      </p:sp>
      <p:pic>
        <p:nvPicPr>
          <p:cNvPr id="7" name="Picture 2" descr="INSERT-Money LOGO_RGB_1">
            <a:extLst>
              <a:ext uri="{FF2B5EF4-FFF2-40B4-BE49-F238E27FC236}">
                <a16:creationId xmlns:a16="http://schemas.microsoft.com/office/drawing/2014/main" id="{DB678889-E54C-C6BD-1B8A-D08B7E34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FBD8CB-D610-0479-8AC2-16FED85C7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7D96AED-E8A1-A412-679F-5DB6ABA755CB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AEDFEA-F405-DC56-EF48-2F08CF15A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8" y="1378177"/>
            <a:ext cx="7384911" cy="41016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328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Johanna Anich</cp:lastModifiedBy>
  <cp:revision>93</cp:revision>
  <dcterms:created xsi:type="dcterms:W3CDTF">2018-09-11T12:05:00Z</dcterms:created>
  <dcterms:modified xsi:type="dcterms:W3CDTF">2024-01-08T09:15:21Z</dcterms:modified>
</cp:coreProperties>
</file>