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88" r:id="rId3"/>
    <p:sldId id="289" r:id="rId4"/>
    <p:sldId id="29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4EB15-DDC8-B842-87CC-CE87DA967217}" v="1" dt="2025-08-06T17:18:06.377"/>
    <p1510:client id="{3090F735-5CAB-D045-9F33-66D912A3FB51}" v="17" dt="2025-08-06T18:35:19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/>
    <p:restoredTop sz="94762"/>
  </p:normalViewPr>
  <p:slideViewPr>
    <p:cSldViewPr snapToGrid="0" snapToObjects="1">
      <p:cViewPr varScale="1">
        <p:scale>
          <a:sx n="90" d="100"/>
          <a:sy n="90" d="100"/>
        </p:scale>
        <p:origin x="1258" y="72"/>
      </p:cViewPr>
      <p:guideLst>
        <p:guide orient="horz" pos="4156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o Katja" userId="cf1f6e4c-63cf-4146-87d7-1687e5c61a5b" providerId="ADAL" clId="{A02F031C-A88E-8345-9C46-2A45B532CFBD}"/>
    <pc:docChg chg="undo custSel addSld delSld modSld">
      <pc:chgData name="Marso Katja" userId="cf1f6e4c-63cf-4146-87d7-1687e5c61a5b" providerId="ADAL" clId="{A02F031C-A88E-8345-9C46-2A45B532CFBD}" dt="2025-07-11T07:35:09.003" v="157" actId="20577"/>
      <pc:docMkLst>
        <pc:docMk/>
      </pc:docMkLst>
      <pc:sldChg chg="addSp delSp modSp mod">
        <pc:chgData name="Marso Katja" userId="cf1f6e4c-63cf-4146-87d7-1687e5c61a5b" providerId="ADAL" clId="{A02F031C-A88E-8345-9C46-2A45B532CFBD}" dt="2025-07-11T07:16:42.036" v="31" actId="478"/>
        <pc:sldMkLst>
          <pc:docMk/>
          <pc:sldMk cId="1092276640" sldId="256"/>
        </pc:sldMkLst>
        <pc:spChg chg="mod">
          <ac:chgData name="Marso Katja" userId="cf1f6e4c-63cf-4146-87d7-1687e5c61a5b" providerId="ADAL" clId="{A02F031C-A88E-8345-9C46-2A45B532CFBD}" dt="2025-07-11T07:13:18.070" v="14" actId="20577"/>
          <ac:spMkLst>
            <pc:docMk/>
            <pc:sldMk cId="1092276640" sldId="256"/>
            <ac:spMk id="25" creationId="{00000000-0000-0000-0000-000000000000}"/>
          </ac:spMkLst>
        </pc:spChg>
      </pc:sldChg>
      <pc:sldChg chg="addSp delSp modSp mod">
        <pc:chgData name="Marso Katja" userId="cf1f6e4c-63cf-4146-87d7-1687e5c61a5b" providerId="ADAL" clId="{A02F031C-A88E-8345-9C46-2A45B532CFBD}" dt="2025-07-11T07:13:49.929" v="27" actId="2085"/>
        <pc:sldMkLst>
          <pc:docMk/>
          <pc:sldMk cId="304156595" sldId="288"/>
        </pc:sldMkLst>
        <pc:spChg chg="add mod">
          <ac:chgData name="Marso Katja" userId="cf1f6e4c-63cf-4146-87d7-1687e5c61a5b" providerId="ADAL" clId="{A02F031C-A88E-8345-9C46-2A45B532CFBD}" dt="2025-07-11T07:13:49.929" v="27" actId="2085"/>
          <ac:spMkLst>
            <pc:docMk/>
            <pc:sldMk cId="304156595" sldId="288"/>
            <ac:spMk id="8" creationId="{700C725A-A096-E6E3-E7CD-A8FFDDF70983}"/>
          </ac:spMkLst>
        </pc:spChg>
        <pc:picChg chg="add mod">
          <ac:chgData name="Marso Katja" userId="cf1f6e4c-63cf-4146-87d7-1687e5c61a5b" providerId="ADAL" clId="{A02F031C-A88E-8345-9C46-2A45B532CFBD}" dt="2025-07-11T07:13:38.019" v="23" actId="1076"/>
          <ac:picMkLst>
            <pc:docMk/>
            <pc:sldMk cId="304156595" sldId="288"/>
            <ac:picMk id="7" creationId="{7B5CF43B-FFA6-BCE9-E0E2-BC34BE1B8E7E}"/>
          </ac:picMkLst>
        </pc:picChg>
      </pc:sldChg>
      <pc:sldChg chg="delSp add mod">
        <pc:chgData name="Marso Katja" userId="cf1f6e4c-63cf-4146-87d7-1687e5c61a5b" providerId="ADAL" clId="{A02F031C-A88E-8345-9C46-2A45B532CFBD}" dt="2025-07-11T07:13:54.351" v="29" actId="478"/>
        <pc:sldMkLst>
          <pc:docMk/>
          <pc:sldMk cId="616713560" sldId="289"/>
        </pc:sldMkLst>
      </pc:sldChg>
      <pc:sldChg chg="addSp delSp modSp add del mod">
        <pc:chgData name="Marso Katja" userId="cf1f6e4c-63cf-4146-87d7-1687e5c61a5b" providerId="ADAL" clId="{A02F031C-A88E-8345-9C46-2A45B532CFBD}" dt="2025-07-11T07:34:59.889" v="112" actId="2696"/>
        <pc:sldMkLst>
          <pc:docMk/>
          <pc:sldMk cId="2924271168" sldId="290"/>
        </pc:sldMkLst>
      </pc:sldChg>
      <pc:sldChg chg="new del">
        <pc:chgData name="Marso Katja" userId="cf1f6e4c-63cf-4146-87d7-1687e5c61a5b" providerId="ADAL" clId="{A02F031C-A88E-8345-9C46-2A45B532CFBD}" dt="2025-07-11T07:32:55.162" v="37" actId="2696"/>
        <pc:sldMkLst>
          <pc:docMk/>
          <pc:sldMk cId="3052610729" sldId="291"/>
        </pc:sldMkLst>
      </pc:sldChg>
      <pc:sldChg chg="addSp delSp modSp add mod">
        <pc:chgData name="Marso Katja" userId="cf1f6e4c-63cf-4146-87d7-1687e5c61a5b" providerId="ADAL" clId="{A02F031C-A88E-8345-9C46-2A45B532CFBD}" dt="2025-07-11T07:35:09.003" v="157" actId="20577"/>
        <pc:sldMkLst>
          <pc:docMk/>
          <pc:sldMk cId="3564434719" sldId="291"/>
        </pc:sldMkLst>
        <pc:spChg chg="add mod">
          <ac:chgData name="Marso Katja" userId="cf1f6e4c-63cf-4146-87d7-1687e5c61a5b" providerId="ADAL" clId="{A02F031C-A88E-8345-9C46-2A45B532CFBD}" dt="2025-07-11T07:34:58.168" v="111"/>
          <ac:spMkLst>
            <pc:docMk/>
            <pc:sldMk cId="3564434719" sldId="291"/>
            <ac:spMk id="3" creationId="{03463583-9A59-9260-6615-B6504630BCDF}"/>
          </ac:spMkLst>
        </pc:spChg>
        <pc:spChg chg="mod">
          <ac:chgData name="Marso Katja" userId="cf1f6e4c-63cf-4146-87d7-1687e5c61a5b" providerId="ADAL" clId="{A02F031C-A88E-8345-9C46-2A45B532CFBD}" dt="2025-07-11T07:35:09.003" v="157" actId="20577"/>
          <ac:spMkLst>
            <pc:docMk/>
            <pc:sldMk cId="3564434719" sldId="291"/>
            <ac:spMk id="4" creationId="{58201F3A-1D19-ED42-BE38-E59817954006}"/>
          </ac:spMkLst>
        </pc:spChg>
        <pc:spChg chg="add mod">
          <ac:chgData name="Marso Katja" userId="cf1f6e4c-63cf-4146-87d7-1687e5c61a5b" providerId="ADAL" clId="{A02F031C-A88E-8345-9C46-2A45B532CFBD}" dt="2025-07-11T07:34:58.168" v="111"/>
          <ac:spMkLst>
            <pc:docMk/>
            <pc:sldMk cId="3564434719" sldId="291"/>
            <ac:spMk id="5" creationId="{8A2039FC-A3D5-81EC-BBF2-2EB8FEBBB927}"/>
          </ac:spMkLst>
        </pc:spChg>
      </pc:sldChg>
    </pc:docChg>
  </pc:docChgLst>
  <pc:docChgLst>
    <pc:chgData name="Marso Katja" userId="cf1f6e4c-63cf-4146-87d7-1687e5c61a5b" providerId="ADAL" clId="{2B24EB15-DDC8-B842-87CC-CE87DA967217}"/>
    <pc:docChg chg="custSel modSld">
      <pc:chgData name="Marso Katja" userId="cf1f6e4c-63cf-4146-87d7-1687e5c61a5b" providerId="ADAL" clId="{2B24EB15-DDC8-B842-87CC-CE87DA967217}" dt="2025-08-06T17:18:12.636" v="8" actId="1076"/>
      <pc:docMkLst>
        <pc:docMk/>
      </pc:docMkLst>
      <pc:sldChg chg="addSp delSp modSp mod">
        <pc:chgData name="Marso Katja" userId="cf1f6e4c-63cf-4146-87d7-1687e5c61a5b" providerId="ADAL" clId="{2B24EB15-DDC8-B842-87CC-CE87DA967217}" dt="2025-08-06T17:18:12.636" v="8" actId="1076"/>
        <pc:sldMkLst>
          <pc:docMk/>
          <pc:sldMk cId="1092276640" sldId="256"/>
        </pc:sldMkLst>
        <pc:picChg chg="add mod">
          <ac:chgData name="Marso Katja" userId="cf1f6e4c-63cf-4146-87d7-1687e5c61a5b" providerId="ADAL" clId="{2B24EB15-DDC8-B842-87CC-CE87DA967217}" dt="2025-08-06T17:18:12.636" v="8" actId="1076"/>
          <ac:picMkLst>
            <pc:docMk/>
            <pc:sldMk cId="1092276640" sldId="256"/>
            <ac:picMk id="2" creationId="{9597187B-8990-2A11-376D-ABECD040F814}"/>
          </ac:picMkLst>
        </pc:picChg>
        <pc:picChg chg="del">
          <ac:chgData name="Marso Katja" userId="cf1f6e4c-63cf-4146-87d7-1687e5c61a5b" providerId="ADAL" clId="{2B24EB15-DDC8-B842-87CC-CE87DA967217}" dt="2025-08-06T17:18:06.035" v="0" actId="478"/>
          <ac:picMkLst>
            <pc:docMk/>
            <pc:sldMk cId="1092276640" sldId="256"/>
            <ac:picMk id="23" creationId="{00000000-0000-0000-0000-000000000000}"/>
          </ac:picMkLst>
        </pc:picChg>
      </pc:sldChg>
    </pc:docChg>
  </pc:docChgLst>
  <pc:docChgLst>
    <pc:chgData name="Marso Katja" userId="cf1f6e4c-63cf-4146-87d7-1687e5c61a5b" providerId="ADAL" clId="{3090F735-5CAB-D045-9F33-66D912A3FB51}"/>
    <pc:docChg chg="undo custSel modSld">
      <pc:chgData name="Marso Katja" userId="cf1f6e4c-63cf-4146-87d7-1687e5c61a5b" providerId="ADAL" clId="{3090F735-5CAB-D045-9F33-66D912A3FB51}" dt="2025-08-06T18:38:41.895" v="339" actId="478"/>
      <pc:docMkLst>
        <pc:docMk/>
      </pc:docMkLst>
      <pc:sldChg chg="addSp delSp modSp mod">
        <pc:chgData name="Marso Katja" userId="cf1f6e4c-63cf-4146-87d7-1687e5c61a5b" providerId="ADAL" clId="{3090F735-5CAB-D045-9F33-66D912A3FB51}" dt="2025-08-06T18:38:41.895" v="339" actId="478"/>
        <pc:sldMkLst>
          <pc:docMk/>
          <pc:sldMk cId="3564434719" sldId="291"/>
        </pc:sldMkLst>
        <pc:spChg chg="mod">
          <ac:chgData name="Marso Katja" userId="cf1f6e4c-63cf-4146-87d7-1687e5c61a5b" providerId="ADAL" clId="{3090F735-5CAB-D045-9F33-66D912A3FB51}" dt="2025-08-06T18:30:03.799" v="0" actId="1076"/>
          <ac:spMkLst>
            <pc:docMk/>
            <pc:sldMk cId="3564434719" sldId="291"/>
            <ac:spMk id="4" creationId="{58201F3A-1D19-ED42-BE38-E59817954006}"/>
          </ac:spMkLst>
        </pc:spChg>
        <pc:spChg chg="add mod">
          <ac:chgData name="Marso Katja" userId="cf1f6e4c-63cf-4146-87d7-1687e5c61a5b" providerId="ADAL" clId="{3090F735-5CAB-D045-9F33-66D912A3FB51}" dt="2025-08-06T18:30:43.473" v="8" actId="1076"/>
          <ac:spMkLst>
            <pc:docMk/>
            <pc:sldMk cId="3564434719" sldId="291"/>
            <ac:spMk id="6" creationId="{75C54236-6CBD-017C-5EA5-E5C992196D0C}"/>
          </ac:spMkLst>
        </pc:spChg>
        <pc:spChg chg="add del mod">
          <ac:chgData name="Marso Katja" userId="cf1f6e4c-63cf-4146-87d7-1687e5c61a5b" providerId="ADAL" clId="{3090F735-5CAB-D045-9F33-66D912A3FB51}" dt="2025-08-06T18:38:41.895" v="339" actId="478"/>
          <ac:spMkLst>
            <pc:docMk/>
            <pc:sldMk cId="3564434719" sldId="291"/>
            <ac:spMk id="7" creationId="{E49B7F53-D3A7-2DC1-0694-1CEE21C17988}"/>
          </ac:spMkLst>
        </pc:spChg>
        <pc:spChg chg="add del mod">
          <ac:chgData name="Marso Katja" userId="cf1f6e4c-63cf-4146-87d7-1687e5c61a5b" providerId="ADAL" clId="{3090F735-5CAB-D045-9F33-66D912A3FB51}" dt="2025-08-06T18:38:41.895" v="339" actId="478"/>
          <ac:spMkLst>
            <pc:docMk/>
            <pc:sldMk cId="3564434719" sldId="291"/>
            <ac:spMk id="8" creationId="{85331457-AE0E-75F3-7754-421E0BD3E0AE}"/>
          </ac:spMkLst>
        </pc:spChg>
        <pc:spChg chg="add del mod">
          <ac:chgData name="Marso Katja" userId="cf1f6e4c-63cf-4146-87d7-1687e5c61a5b" providerId="ADAL" clId="{3090F735-5CAB-D045-9F33-66D912A3FB51}" dt="2025-08-06T18:38:41.895" v="339" actId="478"/>
          <ac:spMkLst>
            <pc:docMk/>
            <pc:sldMk cId="3564434719" sldId="291"/>
            <ac:spMk id="10" creationId="{B83623EA-DEE0-7211-B896-D09A92188A52}"/>
          </ac:spMkLst>
        </pc:spChg>
        <pc:spChg chg="add mod">
          <ac:chgData name="Marso Katja" userId="cf1f6e4c-63cf-4146-87d7-1687e5c61a5b" providerId="ADAL" clId="{3090F735-5CAB-D045-9F33-66D912A3FB51}" dt="2025-08-06T18:31:17.955" v="88" actId="1076"/>
          <ac:spMkLst>
            <pc:docMk/>
            <pc:sldMk cId="3564434719" sldId="291"/>
            <ac:spMk id="11" creationId="{FE3C9302-3F09-82C0-3005-105E8062F8D0}"/>
          </ac:spMkLst>
        </pc:spChg>
        <pc:spChg chg="add mod">
          <ac:chgData name="Marso Katja" userId="cf1f6e4c-63cf-4146-87d7-1687e5c61a5b" providerId="ADAL" clId="{3090F735-5CAB-D045-9F33-66D912A3FB51}" dt="2025-08-06T18:32:20.720" v="103" actId="1076"/>
          <ac:spMkLst>
            <pc:docMk/>
            <pc:sldMk cId="3564434719" sldId="291"/>
            <ac:spMk id="13" creationId="{9AB38756-FAFD-624E-F67B-1FBF2C686167}"/>
          </ac:spMkLst>
        </pc:spChg>
        <pc:spChg chg="add del mod">
          <ac:chgData name="Marso Katja" userId="cf1f6e4c-63cf-4146-87d7-1687e5c61a5b" providerId="ADAL" clId="{3090F735-5CAB-D045-9F33-66D912A3FB51}" dt="2025-08-06T18:38:41.895" v="339" actId="478"/>
          <ac:spMkLst>
            <pc:docMk/>
            <pc:sldMk cId="3564434719" sldId="291"/>
            <ac:spMk id="14" creationId="{E732EA39-ED17-0D68-943E-79DD7818707D}"/>
          </ac:spMkLst>
        </pc:spChg>
        <pc:spChg chg="add del mod">
          <ac:chgData name="Marso Katja" userId="cf1f6e4c-63cf-4146-87d7-1687e5c61a5b" providerId="ADAL" clId="{3090F735-5CAB-D045-9F33-66D912A3FB51}" dt="2025-08-06T18:38:41.895" v="339" actId="478"/>
          <ac:spMkLst>
            <pc:docMk/>
            <pc:sldMk cId="3564434719" sldId="291"/>
            <ac:spMk id="15" creationId="{E07ED957-324A-DD81-6FFF-E06C0B167A6D}"/>
          </ac:spMkLst>
        </pc:spChg>
        <pc:spChg chg="add del mod">
          <ac:chgData name="Marso Katja" userId="cf1f6e4c-63cf-4146-87d7-1687e5c61a5b" providerId="ADAL" clId="{3090F735-5CAB-D045-9F33-66D912A3FB51}" dt="2025-08-06T18:38:41.895" v="339" actId="478"/>
          <ac:spMkLst>
            <pc:docMk/>
            <pc:sldMk cId="3564434719" sldId="291"/>
            <ac:spMk id="16" creationId="{FC3A2711-DB4C-7FEC-7B8A-65A0CCAF04B1}"/>
          </ac:spMkLst>
        </pc:spChg>
        <pc:spChg chg="add del">
          <ac:chgData name="Marso Katja" userId="cf1f6e4c-63cf-4146-87d7-1687e5c61a5b" providerId="ADAL" clId="{3090F735-5CAB-D045-9F33-66D912A3FB51}" dt="2025-08-06T18:33:47.953" v="179" actId="22"/>
          <ac:spMkLst>
            <pc:docMk/>
            <pc:sldMk cId="3564434719" sldId="291"/>
            <ac:spMk id="18" creationId="{7E11ECC2-71B5-121F-D740-91FF287CD05E}"/>
          </ac:spMkLst>
        </pc:spChg>
        <pc:spChg chg="add del mod">
          <ac:chgData name="Marso Katja" userId="cf1f6e4c-63cf-4146-87d7-1687e5c61a5b" providerId="ADAL" clId="{3090F735-5CAB-D045-9F33-66D912A3FB51}" dt="2025-08-06T18:38:41.895" v="339" actId="478"/>
          <ac:spMkLst>
            <pc:docMk/>
            <pc:sldMk cId="3564434719" sldId="291"/>
            <ac:spMk id="19" creationId="{2111234D-DE1A-243A-9756-20DF6C3970D7}"/>
          </ac:spMkLst>
        </pc:spChg>
        <pc:spChg chg="add del mod">
          <ac:chgData name="Marso Katja" userId="cf1f6e4c-63cf-4146-87d7-1687e5c61a5b" providerId="ADAL" clId="{3090F735-5CAB-D045-9F33-66D912A3FB51}" dt="2025-08-06T18:38:41.895" v="339" actId="478"/>
          <ac:spMkLst>
            <pc:docMk/>
            <pc:sldMk cId="3564434719" sldId="291"/>
            <ac:spMk id="20" creationId="{1CFFF6D4-5974-B28C-8A59-EDEA845D8D62}"/>
          </ac:spMkLst>
        </pc:spChg>
        <pc:spChg chg="add mod">
          <ac:chgData name="Marso Katja" userId="cf1f6e4c-63cf-4146-87d7-1687e5c61a5b" providerId="ADAL" clId="{3090F735-5CAB-D045-9F33-66D912A3FB51}" dt="2025-08-06T18:34:14.987" v="238" actId="20577"/>
          <ac:spMkLst>
            <pc:docMk/>
            <pc:sldMk cId="3564434719" sldId="291"/>
            <ac:spMk id="21" creationId="{45EF81A7-16BE-D121-B2A4-206AA4BB654E}"/>
          </ac:spMkLst>
        </pc:spChg>
        <pc:spChg chg="add del mod">
          <ac:chgData name="Marso Katja" userId="cf1f6e4c-63cf-4146-87d7-1687e5c61a5b" providerId="ADAL" clId="{3090F735-5CAB-D045-9F33-66D912A3FB51}" dt="2025-08-06T18:38:41.895" v="339" actId="478"/>
          <ac:spMkLst>
            <pc:docMk/>
            <pc:sldMk cId="3564434719" sldId="291"/>
            <ac:spMk id="22" creationId="{F594B205-070A-AB9F-2D8F-A13A6987C644}"/>
          </ac:spMkLst>
        </pc:spChg>
        <pc:spChg chg="add mod">
          <ac:chgData name="Marso Katja" userId="cf1f6e4c-63cf-4146-87d7-1687e5c61a5b" providerId="ADAL" clId="{3090F735-5CAB-D045-9F33-66D912A3FB51}" dt="2025-08-06T18:35:36.085" v="335" actId="1076"/>
          <ac:spMkLst>
            <pc:docMk/>
            <pc:sldMk cId="3564434719" sldId="291"/>
            <ac:spMk id="23" creationId="{C69E2BA3-9744-A043-C86B-3FE3D215084D}"/>
          </ac:spMkLst>
        </pc:spChg>
        <pc:spChg chg="add mod">
          <ac:chgData name="Marso Katja" userId="cf1f6e4c-63cf-4146-87d7-1687e5c61a5b" providerId="ADAL" clId="{3090F735-5CAB-D045-9F33-66D912A3FB51}" dt="2025-08-06T18:34:54.936" v="293" actId="1076"/>
          <ac:spMkLst>
            <pc:docMk/>
            <pc:sldMk cId="3564434719" sldId="291"/>
            <ac:spMk id="24" creationId="{855E062A-7CE6-E999-8BE4-1CED5F4EEAA6}"/>
          </ac:spMkLst>
        </pc:spChg>
        <pc:spChg chg="add mod">
          <ac:chgData name="Marso Katja" userId="cf1f6e4c-63cf-4146-87d7-1687e5c61a5b" providerId="ADAL" clId="{3090F735-5CAB-D045-9F33-66D912A3FB51}" dt="2025-08-06T18:35:30.337" v="333" actId="1076"/>
          <ac:spMkLst>
            <pc:docMk/>
            <pc:sldMk cId="3564434719" sldId="291"/>
            <ac:spMk id="25" creationId="{07970BD7-7E0F-3C94-8013-7013C71600BE}"/>
          </ac:spMkLst>
        </pc:spChg>
        <pc:spChg chg="add del mod">
          <ac:chgData name="Marso Katja" userId="cf1f6e4c-63cf-4146-87d7-1687e5c61a5b" providerId="ADAL" clId="{3090F735-5CAB-D045-9F33-66D912A3FB51}" dt="2025-08-06T18:38:41.895" v="339" actId="478"/>
          <ac:spMkLst>
            <pc:docMk/>
            <pc:sldMk cId="3564434719" sldId="291"/>
            <ac:spMk id="26" creationId="{000B2AAE-4DE9-F467-C61C-B81774D4AE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4CDDF-4358-2C45-9838-0B1B6FA8BD44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193F4-F389-3F40-A19E-5225272A2C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3856-D2C4-46DB-8BDD-AC4ECC9ED030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04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9AAE-0F1A-480C-8370-41F7C63D59D1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09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6D25-C00F-431D-9089-52D07EAD9BB2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57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6BB1-6C09-43CD-963E-B0A04F9C2D64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05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A49-84DE-4E1D-BD31-6C4EC0E2A1FB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9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8BB6-6344-42E2-B16D-6FCAF73FCE47}" type="datetime1">
              <a:rPr lang="de-DE" smtClean="0"/>
              <a:t>22.02.2026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05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42D-BBB1-4F76-A042-BE9974DB4F88}" type="datetime1">
              <a:rPr lang="de-DE" smtClean="0"/>
              <a:t>22.02.2026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84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0D69-1D95-407B-B534-2D72B0B6BCBC}" type="datetime1">
              <a:rPr lang="de-DE" smtClean="0"/>
              <a:t>22.02.2026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46C4-B50A-4649-9F87-8AFE1D7BCB6F}" type="datetime1">
              <a:rPr lang="de-DE" smtClean="0"/>
              <a:t>22.02.2026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4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EA87-22FB-4819-A8C2-B66933A56C61}" type="datetime1">
              <a:rPr lang="de-DE" smtClean="0"/>
              <a:t>22.02.2026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5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7709-CF71-4FD5-A6F8-21511D17E9A1}" type="datetime1">
              <a:rPr lang="de-DE" smtClean="0"/>
              <a:t>22.02.2026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56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2DA9-8A9D-4A43-ACEF-AE0E0177E11A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44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ahmen 10"/>
          <p:cNvSpPr/>
          <p:nvPr/>
        </p:nvSpPr>
        <p:spPr>
          <a:xfrm>
            <a:off x="1609727" y="967106"/>
            <a:ext cx="5924551" cy="4394835"/>
          </a:xfrm>
          <a:prstGeom prst="frame">
            <a:avLst/>
          </a:prstGeom>
          <a:solidFill>
            <a:srgbClr val="D40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25" name="Textfeld 28"/>
          <p:cNvSpPr txBox="1"/>
          <p:nvPr/>
        </p:nvSpPr>
        <p:spPr>
          <a:xfrm>
            <a:off x="1609727" y="5362575"/>
            <a:ext cx="5924551" cy="528320"/>
          </a:xfrm>
          <a:prstGeom prst="rect">
            <a:avLst/>
          </a:prstGeom>
          <a:solidFill>
            <a:srgbClr val="67B24C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600" b="1" dirty="0">
                <a:solidFill>
                  <a:srgbClr val="FFFFFF"/>
                </a:solidFill>
                <a:latin typeface="Arial"/>
                <a:ea typeface="Times New Roman"/>
              </a:rPr>
              <a:t>  Care Arbeit</a:t>
            </a:r>
            <a:endParaRPr lang="de-AT" sz="1200" dirty="0">
              <a:latin typeface="Times New Roman"/>
              <a:ea typeface="Times New Roman"/>
            </a:endParaRPr>
          </a:p>
        </p:txBody>
      </p:sp>
      <p:sp>
        <p:nvSpPr>
          <p:cNvPr id="26" name="Textfeld 19"/>
          <p:cNvSpPr txBox="1"/>
          <p:nvPr/>
        </p:nvSpPr>
        <p:spPr>
          <a:xfrm>
            <a:off x="1609725" y="4841241"/>
            <a:ext cx="5765800" cy="520700"/>
          </a:xfrm>
          <a:prstGeom prst="rect">
            <a:avLst/>
          </a:prstGeom>
          <a:solidFill>
            <a:srgbClr val="D4021D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600" b="1">
                <a:solidFill>
                  <a:srgbClr val="FFFFFF"/>
                </a:solidFill>
                <a:latin typeface="Arial"/>
                <a:ea typeface="Times New Roman"/>
              </a:rPr>
              <a:t>  Privater Haushalt: </a:t>
            </a:r>
            <a:endParaRPr lang="de-AT" sz="1200">
              <a:latin typeface="Times New Roman"/>
              <a:ea typeface="Times New Roman"/>
            </a:endParaRPr>
          </a:p>
        </p:txBody>
      </p:sp>
      <p:sp>
        <p:nvSpPr>
          <p:cNvPr id="28" name="Textfeld 29"/>
          <p:cNvSpPr txBox="1"/>
          <p:nvPr/>
        </p:nvSpPr>
        <p:spPr>
          <a:xfrm>
            <a:off x="5580409" y="283211"/>
            <a:ext cx="3746500" cy="330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de-AT" sz="1000" dirty="0">
                <a:solidFill>
                  <a:srgbClr val="000000"/>
                </a:solidFill>
                <a:latin typeface="Arial"/>
                <a:ea typeface="Times New Roman"/>
              </a:rPr>
              <a:t>Reihe: Unterrichtsbeispiele zur sozioökonomischen Bildung</a:t>
            </a:r>
            <a:endParaRPr lang="de-AT" sz="1200" dirty="0">
              <a:latin typeface="Times New Roman"/>
              <a:ea typeface="Times New Roman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42990EB-F8F8-4040-B694-7AB9BA251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74" y="6357030"/>
            <a:ext cx="569051" cy="27385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12A0E1F-F0C6-4AE0-93B3-FA70DB66FFCE}"/>
              </a:ext>
            </a:extLst>
          </p:cNvPr>
          <p:cNvSpPr txBox="1"/>
          <p:nvPr/>
        </p:nvSpPr>
        <p:spPr>
          <a:xfrm>
            <a:off x="7168873" y="63570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0" name="Picture 2" descr="INSERT-Money LOGO_RGB_1">
            <a:extLst>
              <a:ext uri="{FF2B5EF4-FFF2-40B4-BE49-F238E27FC236}">
                <a16:creationId xmlns:a16="http://schemas.microsoft.com/office/drawing/2014/main" id="{3E82D5B8-94EC-484E-81DD-E15508D6B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5" y="4377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E4DB143-42B1-DA8C-D716-42E39B01CFD4}"/>
              </a:ext>
            </a:extLst>
          </p:cNvPr>
          <p:cNvSpPr txBox="1"/>
          <p:nvPr/>
        </p:nvSpPr>
        <p:spPr>
          <a:xfrm>
            <a:off x="266985" y="6495530"/>
            <a:ext cx="46645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800" b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N S E R T – Money – Projektnetzwerk (Hrsg.) (2025): Privater Haushalt: Care Arbeit. Wien.</a:t>
            </a:r>
            <a:endParaRPr lang="de-AT" dirty="0"/>
          </a:p>
        </p:txBody>
      </p:sp>
      <p:pic>
        <p:nvPicPr>
          <p:cNvPr id="12" name="Grafik 11" descr="Ein Bild, das Cartoon, Zeichnung, Kleidung, Darstellung enthält.&#10;&#10;KI-generierte Inhalte können fehlerhaft sein.">
            <a:extLst>
              <a:ext uri="{FF2B5EF4-FFF2-40B4-BE49-F238E27FC236}">
                <a16:creationId xmlns:a16="http://schemas.microsoft.com/office/drawing/2014/main" id="{B3D33738-D468-8BB6-1EED-D28A5332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509" y="2016759"/>
            <a:ext cx="4272982" cy="25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7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2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pic>
        <p:nvPicPr>
          <p:cNvPr id="7" name="Grafik 6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7B5CF43B-FFA6-BCE9-E0E2-BC34BE1B8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53256"/>
            <a:ext cx="9144000" cy="457584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00C725A-A096-E6E3-E7CD-A8FFDDF70983}"/>
              </a:ext>
            </a:extLst>
          </p:cNvPr>
          <p:cNvSpPr/>
          <p:nvPr/>
        </p:nvSpPr>
        <p:spPr>
          <a:xfrm>
            <a:off x="833377" y="648182"/>
            <a:ext cx="7349924" cy="106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43D1B7E-13E8-CAAE-E4BD-FE3873067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377" y="5621640"/>
            <a:ext cx="5114925" cy="3073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de-AT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Quelle (Überschriften abgedeckt!): Fridrich 2024, S. A1-11</a:t>
            </a:r>
            <a:endParaRPr lang="de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7183A-D37F-89F7-D98B-46AF0429C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F3F61A3F-A1FF-7597-C71E-B8702337F986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4192049-8231-E5AA-9B71-9237B85B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3</a:t>
            </a:fld>
            <a:endParaRPr lang="de-DE"/>
          </a:p>
        </p:txBody>
      </p:sp>
      <p:pic>
        <p:nvPicPr>
          <p:cNvPr id="2050" name="Picture 2" descr="INSERT-Money LOGO_RGB_1">
            <a:extLst>
              <a:ext uri="{FF2B5EF4-FFF2-40B4-BE49-F238E27FC236}">
                <a16:creationId xmlns:a16="http://schemas.microsoft.com/office/drawing/2014/main" id="{12838ECB-4E14-F9D2-2726-2BE79E15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4422C3E-365F-8E06-EBBB-85C1A8DA3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pic>
        <p:nvPicPr>
          <p:cNvPr id="7" name="Grafik 6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5F88A433-626A-0F80-E843-3BA7ED579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53256"/>
            <a:ext cx="9144000" cy="457584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D7D623B-CACC-4B4E-C434-DC7AAA71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377" y="5621640"/>
            <a:ext cx="5114925" cy="3073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de-AT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Quelle (Überschriften abgedeckt!): Fridrich 2024, S. A1-11</a:t>
            </a:r>
            <a:endParaRPr lang="de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1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-1524000" y="30127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Unbezahlte Arbeit zuhause und außerhalb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4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3463583-9A59-9260-6615-B6504630BCDF}"/>
              </a:ext>
            </a:extLst>
          </p:cNvPr>
          <p:cNvSpPr/>
          <p:nvPr/>
        </p:nvSpPr>
        <p:spPr>
          <a:xfrm>
            <a:off x="2757598" y="2905242"/>
            <a:ext cx="3842795" cy="311313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reieck 4">
            <a:extLst>
              <a:ext uri="{FF2B5EF4-FFF2-40B4-BE49-F238E27FC236}">
                <a16:creationId xmlns:a16="http://schemas.microsoft.com/office/drawing/2014/main" id="{8A2039FC-A3D5-81EC-BBF2-2EB8FEBBB927}"/>
              </a:ext>
            </a:extLst>
          </p:cNvPr>
          <p:cNvSpPr/>
          <p:nvPr/>
        </p:nvSpPr>
        <p:spPr>
          <a:xfrm>
            <a:off x="2757598" y="1122741"/>
            <a:ext cx="3842795" cy="1782501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434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962d77c-a925-42b9-8e8e-c12b85a26af8}" enabled="0" method="" siteId="{e962d77c-a925-42b9-8e8e-c12b85a26af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</Words>
  <Application>Microsoft Office PowerPoint</Application>
  <PresentationFormat>Bildschirmpräsentation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Lehner</dc:creator>
  <cp:lastModifiedBy>Johanna Anich</cp:lastModifiedBy>
  <cp:revision>86</cp:revision>
  <dcterms:created xsi:type="dcterms:W3CDTF">2018-09-11T12:05:00Z</dcterms:created>
  <dcterms:modified xsi:type="dcterms:W3CDTF">2026-02-22T20:03:09Z</dcterms:modified>
</cp:coreProperties>
</file>