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5"/>
  </p:notesMasterIdLst>
  <p:sldIdLst>
    <p:sldId id="256" r:id="rId2"/>
    <p:sldId id="289" r:id="rId3"/>
    <p:sldId id="290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56" userDrawn="1">
          <p15:clr>
            <a:srgbClr val="A4A3A4"/>
          </p15:clr>
        </p15:guide>
        <p15:guide id="2" pos="15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A9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72"/>
    <p:restoredTop sz="94762"/>
  </p:normalViewPr>
  <p:slideViewPr>
    <p:cSldViewPr snapToGrid="0" snapToObjects="1">
      <p:cViewPr varScale="1">
        <p:scale>
          <a:sx n="90" d="100"/>
          <a:sy n="90" d="100"/>
        </p:scale>
        <p:origin x="1258" y="72"/>
      </p:cViewPr>
      <p:guideLst>
        <p:guide orient="horz" pos="4156"/>
        <p:guide pos="15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74CDDF-4358-2C45-9838-0B1B6FA8BD44}" type="datetimeFigureOut">
              <a:rPr lang="de-DE" smtClean="0"/>
              <a:t>22.02.2026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9193F4-F389-3F40-A19E-5225272A2C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7998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9193F4-F389-3F40-A19E-5225272A2C27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56824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9BB860-2905-A834-EF34-BE6724FECD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66CF6CCC-F790-D205-6FB3-5FAAEC6BD0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C249B001-76FC-978B-DDFC-8EA47873DD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7D77185-2D0C-BFFB-C314-82CC808C0C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9193F4-F389-3F40-A19E-5225272A2C27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4915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C3856-D2C4-46DB-8BDD-AC4ECC9ED030}" type="datetime1">
              <a:rPr lang="de-DE" smtClean="0"/>
              <a:t>22.02.2026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8C118-F3CA-134E-B1BE-D13545587C7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6046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F9AAE-0F1A-480C-8370-41F7C63D59D1}" type="datetime1">
              <a:rPr lang="de-DE" smtClean="0"/>
              <a:t>22.02.2026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8C118-F3CA-134E-B1BE-D13545587C7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7094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D6D25-C00F-431D-9089-52D07EAD9BB2}" type="datetime1">
              <a:rPr lang="de-DE" smtClean="0"/>
              <a:t>22.02.2026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8C118-F3CA-134E-B1BE-D13545587C7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7575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26BB1-6C09-43CD-963E-B0A04F9C2D64}" type="datetime1">
              <a:rPr lang="de-DE" smtClean="0"/>
              <a:t>22.02.2026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8C118-F3CA-134E-B1BE-D13545587C7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1058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F0A49-84DE-4E1D-BD31-6C4EC0E2A1FB}" type="datetime1">
              <a:rPr lang="de-DE" smtClean="0"/>
              <a:t>22.02.2026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8C118-F3CA-134E-B1BE-D13545587C7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693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88BB6-6344-42E2-B16D-6FCAF73FCE47}" type="datetime1">
              <a:rPr lang="de-DE" smtClean="0"/>
              <a:t>22.02.2026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8C118-F3CA-134E-B1BE-D13545587C7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6050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8842D-BBB1-4F76-A042-BE9974DB4F88}" type="datetime1">
              <a:rPr lang="de-DE" smtClean="0"/>
              <a:t>22.02.2026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8C118-F3CA-134E-B1BE-D13545587C7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2846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C0D69-1D95-407B-B534-2D72B0B6BCBC}" type="datetime1">
              <a:rPr lang="de-DE" smtClean="0"/>
              <a:t>22.02.2026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8C118-F3CA-134E-B1BE-D13545587C7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912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246C4-B50A-4649-9F87-8AFE1D7BCB6F}" type="datetime1">
              <a:rPr lang="de-DE" smtClean="0"/>
              <a:t>22.02.2026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8C118-F3CA-134E-B1BE-D13545587C7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5492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7EA87-22FB-4819-A8C2-B66933A56C61}" type="datetime1">
              <a:rPr lang="de-DE" smtClean="0"/>
              <a:t>22.02.2026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8C118-F3CA-134E-B1BE-D13545587C7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3583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A7709-CF71-4FD5-A6F8-21511D17E9A1}" type="datetime1">
              <a:rPr lang="de-DE" smtClean="0"/>
              <a:t>22.02.2026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8C118-F3CA-134E-B1BE-D13545587C7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9569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1A2DA9-8A9D-4A43-ACEF-AE0E0177E11A}" type="datetime1">
              <a:rPr lang="de-DE" smtClean="0"/>
              <a:t>22.02.2026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D8C118-F3CA-134E-B1BE-D13545587C7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7446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ahmen 10"/>
          <p:cNvSpPr/>
          <p:nvPr/>
        </p:nvSpPr>
        <p:spPr>
          <a:xfrm>
            <a:off x="1609727" y="967106"/>
            <a:ext cx="5924551" cy="4394835"/>
          </a:xfrm>
          <a:prstGeom prst="frame">
            <a:avLst/>
          </a:prstGeom>
          <a:solidFill>
            <a:srgbClr val="D402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AT"/>
          </a:p>
        </p:txBody>
      </p:sp>
      <p:sp>
        <p:nvSpPr>
          <p:cNvPr id="25" name="Textfeld 28"/>
          <p:cNvSpPr txBox="1"/>
          <p:nvPr/>
        </p:nvSpPr>
        <p:spPr>
          <a:xfrm>
            <a:off x="1609727" y="5362575"/>
            <a:ext cx="5924551" cy="528320"/>
          </a:xfrm>
          <a:prstGeom prst="rect">
            <a:avLst/>
          </a:prstGeom>
          <a:solidFill>
            <a:srgbClr val="67B24C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AT" sz="2600" b="1" dirty="0">
                <a:solidFill>
                  <a:srgbClr val="FFFFFF"/>
                </a:solidFill>
                <a:latin typeface="Arial"/>
                <a:ea typeface="Times New Roman"/>
              </a:rPr>
              <a:t>  Care Arbeit</a:t>
            </a:r>
            <a:endParaRPr lang="de-AT" sz="1200" dirty="0">
              <a:latin typeface="Times New Roman"/>
              <a:ea typeface="Times New Roman"/>
            </a:endParaRPr>
          </a:p>
        </p:txBody>
      </p:sp>
      <p:sp>
        <p:nvSpPr>
          <p:cNvPr id="26" name="Textfeld 19"/>
          <p:cNvSpPr txBox="1"/>
          <p:nvPr/>
        </p:nvSpPr>
        <p:spPr>
          <a:xfrm>
            <a:off x="1609725" y="4841241"/>
            <a:ext cx="5765800" cy="520700"/>
          </a:xfrm>
          <a:prstGeom prst="rect">
            <a:avLst/>
          </a:prstGeom>
          <a:solidFill>
            <a:srgbClr val="D4021D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AT" sz="2600" b="1">
                <a:solidFill>
                  <a:srgbClr val="FFFFFF"/>
                </a:solidFill>
                <a:latin typeface="Arial"/>
                <a:ea typeface="Times New Roman"/>
              </a:rPr>
              <a:t>  Privater Haushalt: </a:t>
            </a:r>
            <a:endParaRPr lang="de-AT" sz="1200">
              <a:latin typeface="Times New Roman"/>
              <a:ea typeface="Times New Roman"/>
            </a:endParaRPr>
          </a:p>
        </p:txBody>
      </p:sp>
      <p:sp>
        <p:nvSpPr>
          <p:cNvPr id="28" name="Textfeld 29"/>
          <p:cNvSpPr txBox="1"/>
          <p:nvPr/>
        </p:nvSpPr>
        <p:spPr>
          <a:xfrm>
            <a:off x="5580409" y="283211"/>
            <a:ext cx="3746500" cy="33020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</a:pPr>
            <a:r>
              <a:rPr lang="de-AT" sz="1000" dirty="0">
                <a:solidFill>
                  <a:srgbClr val="000000"/>
                </a:solidFill>
                <a:latin typeface="Arial"/>
                <a:ea typeface="Times New Roman"/>
              </a:rPr>
              <a:t>Reihe: Unterrichtsbeispiele zur sozioökonomischen Bildung</a:t>
            </a:r>
            <a:endParaRPr lang="de-AT" sz="1200" dirty="0">
              <a:latin typeface="Times New Roman"/>
              <a:ea typeface="Times New Roman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A42990EB-F8F8-4040-B694-7AB9BA2510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8074" y="6357030"/>
            <a:ext cx="569051" cy="273856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812A0E1F-F0C6-4AE0-93B3-FA70DB66FFCE}"/>
              </a:ext>
            </a:extLst>
          </p:cNvPr>
          <p:cNvSpPr txBox="1"/>
          <p:nvPr/>
        </p:nvSpPr>
        <p:spPr>
          <a:xfrm>
            <a:off x="7168873" y="6357031"/>
            <a:ext cx="1219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gefördert von</a:t>
            </a:r>
          </a:p>
        </p:txBody>
      </p:sp>
      <p:pic>
        <p:nvPicPr>
          <p:cNvPr id="10" name="Picture 2" descr="INSERT-Money LOGO_RGB_1">
            <a:extLst>
              <a:ext uri="{FF2B5EF4-FFF2-40B4-BE49-F238E27FC236}">
                <a16:creationId xmlns:a16="http://schemas.microsoft.com/office/drawing/2014/main" id="{3E82D5B8-94EC-484E-81DD-E15508D6B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85" y="43770"/>
            <a:ext cx="1981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3E4DB143-42B1-DA8C-D716-42E39B01CFD4}"/>
              </a:ext>
            </a:extLst>
          </p:cNvPr>
          <p:cNvSpPr txBox="1"/>
          <p:nvPr/>
        </p:nvSpPr>
        <p:spPr>
          <a:xfrm>
            <a:off x="266985" y="6495530"/>
            <a:ext cx="57658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sz="800" b="1" dirty="0">
                <a:solidFill>
                  <a:srgbClr val="7F7F7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 N S E R T – Money – Projektnetzwerk (Hrsg.) (2025): Arbeitswelt: Sichere und prekäre Arbeitsverhältnisse. Wien.</a:t>
            </a:r>
            <a:endParaRPr lang="de-AT" dirty="0"/>
          </a:p>
        </p:txBody>
      </p:sp>
      <p:pic>
        <p:nvPicPr>
          <p:cNvPr id="4" name="Grafik 3" descr="Ein Bild, das Cartoon, Zeichnung, Person, Kleidung enthält.&#10;&#10;KI-generierte Inhalte können fehlerhaft sein.">
            <a:extLst>
              <a:ext uri="{FF2B5EF4-FFF2-40B4-BE49-F238E27FC236}">
                <a16:creationId xmlns:a16="http://schemas.microsoft.com/office/drawing/2014/main" id="{FDAD09BD-E267-3561-7ED6-8888BB152A4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1" r="10782"/>
          <a:stretch>
            <a:fillRect/>
          </a:stretch>
        </p:blipFill>
        <p:spPr bwMode="auto">
          <a:xfrm>
            <a:off x="2173605" y="1568768"/>
            <a:ext cx="4796790" cy="31915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92276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37183A-D37F-89F7-D98B-46AF0429C9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feld 11">
            <a:extLst>
              <a:ext uri="{FF2B5EF4-FFF2-40B4-BE49-F238E27FC236}">
                <a16:creationId xmlns:a16="http://schemas.microsoft.com/office/drawing/2014/main" id="{F3F61A3F-A1FF-7597-C71E-B8702337F986}"/>
              </a:ext>
            </a:extLst>
          </p:cNvPr>
          <p:cNvSpPr txBox="1"/>
          <p:nvPr/>
        </p:nvSpPr>
        <p:spPr>
          <a:xfrm>
            <a:off x="6600393" y="6362659"/>
            <a:ext cx="1219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gefördert von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14192049-8231-E5AA-9B71-9237B85B5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85525" y="166985"/>
            <a:ext cx="2743200" cy="365125"/>
          </a:xfrm>
        </p:spPr>
        <p:txBody>
          <a:bodyPr/>
          <a:lstStyle/>
          <a:p>
            <a:fld id="{63D8C118-F3CA-134E-B1BE-D13545587C70}" type="slidenum">
              <a:rPr lang="de-DE" smtClean="0"/>
              <a:t>2</a:t>
            </a:fld>
            <a:endParaRPr lang="de-DE"/>
          </a:p>
        </p:txBody>
      </p:sp>
      <p:pic>
        <p:nvPicPr>
          <p:cNvPr id="2050" name="Picture 2" descr="INSERT-Money LOGO_RGB_1">
            <a:extLst>
              <a:ext uri="{FF2B5EF4-FFF2-40B4-BE49-F238E27FC236}">
                <a16:creationId xmlns:a16="http://schemas.microsoft.com/office/drawing/2014/main" id="{12838ECB-4E14-F9D2-2726-2BE79E159A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986" y="5775310"/>
            <a:ext cx="1981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C4422C3E-365F-8E06-EBBB-85C1A8DA30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8584" y="6188289"/>
            <a:ext cx="908430" cy="437183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FD7D623B-CACC-4B4E-C434-DC7AAA713D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377" y="5621640"/>
            <a:ext cx="5114925" cy="30734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r>
              <a:rPr lang="de-AT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Quelle: Fridrich 2025, S. A2-5</a:t>
            </a:r>
            <a:endParaRPr lang="de-AT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879E1CE-832E-838E-5B72-1B1712C42D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95" y="249120"/>
            <a:ext cx="7653410" cy="5410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67135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EF5513-64D6-1B2A-9D8F-4D7800366A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feld 11">
            <a:extLst>
              <a:ext uri="{FF2B5EF4-FFF2-40B4-BE49-F238E27FC236}">
                <a16:creationId xmlns:a16="http://schemas.microsoft.com/office/drawing/2014/main" id="{D863E337-5EFB-5631-6B5B-03EF2C70275A}"/>
              </a:ext>
            </a:extLst>
          </p:cNvPr>
          <p:cNvSpPr txBox="1"/>
          <p:nvPr/>
        </p:nvSpPr>
        <p:spPr>
          <a:xfrm>
            <a:off x="6600393" y="6362659"/>
            <a:ext cx="1219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gefördert von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C733E649-6979-F46B-1978-04ABE041A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85525" y="166985"/>
            <a:ext cx="2743200" cy="365125"/>
          </a:xfrm>
        </p:spPr>
        <p:txBody>
          <a:bodyPr/>
          <a:lstStyle/>
          <a:p>
            <a:fld id="{63D8C118-F3CA-134E-B1BE-D13545587C70}" type="slidenum">
              <a:rPr lang="de-DE" smtClean="0"/>
              <a:t>3</a:t>
            </a:fld>
            <a:endParaRPr lang="de-DE"/>
          </a:p>
        </p:txBody>
      </p:sp>
      <p:pic>
        <p:nvPicPr>
          <p:cNvPr id="2050" name="Picture 2" descr="INSERT-Money LOGO_RGB_1">
            <a:extLst>
              <a:ext uri="{FF2B5EF4-FFF2-40B4-BE49-F238E27FC236}">
                <a16:creationId xmlns:a16="http://schemas.microsoft.com/office/drawing/2014/main" id="{03919BFE-D2AB-9634-5481-EED95ECB37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986" y="5775310"/>
            <a:ext cx="1981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08347EE0-4613-CDA7-5C64-E2D8E8A9BD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8584" y="6188289"/>
            <a:ext cx="908430" cy="437183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B3E3C541-A14F-EACB-F081-4F7002106F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377" y="5621640"/>
            <a:ext cx="5114925" cy="30734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r>
              <a:rPr lang="de-AT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Quelle: Fridrich 2025, S. A2-7</a:t>
            </a:r>
            <a:endParaRPr lang="de-AT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B10A0BE-2D91-2DD2-67FB-163EBFA7EC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377" y="329557"/>
            <a:ext cx="7377168" cy="5215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36079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e962d77c-a925-42b9-8e8e-c12b85a26af8}" enabled="0" method="" siteId="{e962d77c-a925-42b9-8e8e-c12b85a26af8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64</Words>
  <Application>Microsoft Office PowerPoint</Application>
  <PresentationFormat>Bildschirmpräsentation (4:3)</PresentationFormat>
  <Paragraphs>13</Paragraphs>
  <Slides>3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Times New Roman</vt:lpstr>
      <vt:lpstr>Office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Andreas Lehner</dc:creator>
  <cp:lastModifiedBy>Johanna Anich</cp:lastModifiedBy>
  <cp:revision>89</cp:revision>
  <dcterms:created xsi:type="dcterms:W3CDTF">2018-09-11T12:05:00Z</dcterms:created>
  <dcterms:modified xsi:type="dcterms:W3CDTF">2026-02-22T20:56:51Z</dcterms:modified>
</cp:coreProperties>
</file>