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95" r:id="rId3"/>
    <p:sldId id="296" r:id="rId4"/>
    <p:sldId id="297" r:id="rId5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 userDrawn="1">
          <p15:clr>
            <a:srgbClr val="A4A3A4"/>
          </p15:clr>
        </p15:guide>
        <p15:guide id="2" pos="15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fmann-Schneller" initials="HSCHN" lastIdx="6" clrIdx="0">
    <p:extLst>
      <p:ext uri="{19B8F6BF-5375-455C-9EA6-DF929625EA0E}">
        <p15:presenceInfo xmlns:p15="http://schemas.microsoft.com/office/powerpoint/2012/main" userId="Hofmann-Schnell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A9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8"/>
    <p:restoredTop sz="94743"/>
  </p:normalViewPr>
  <p:slideViewPr>
    <p:cSldViewPr snapToGrid="0" snapToObjects="1">
      <p:cViewPr varScale="1">
        <p:scale>
          <a:sx n="90" d="100"/>
          <a:sy n="90" d="100"/>
        </p:scale>
        <p:origin x="1315" y="67"/>
      </p:cViewPr>
      <p:guideLst>
        <p:guide orient="horz" pos="4156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2474CDDF-4358-2C45-9838-0B1B6FA8BD44}" type="datetimeFigureOut">
              <a:rPr lang="de-DE" smtClean="0"/>
              <a:t>22.02.2026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EA9193F4-F389-3F40-A19E-5225272A2C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98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193F4-F389-3F40-A19E-5225272A2C2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6436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38E7F-C906-6E83-6CF4-6BB3873B4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72570B6-8F79-9EA7-38F1-6DCC376E86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08445E7-CB5C-70E0-CA9D-860CC3A322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1A02A8-6D74-8A40-363A-2039C94BB1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193F4-F389-3F40-A19E-5225272A2C2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4637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F7CC2-FE32-0901-5C3E-5A10D5169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1E44C28-2345-7290-830C-2A64663834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CC59A92-ECB1-2913-3ED2-DAFA0B2FF7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3170CC7-2692-3CB4-0433-13C45C6876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193F4-F389-3F40-A19E-5225272A2C2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768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B69D2-D711-44D7-9948-7853843890C8}" type="datetime1">
              <a:rPr lang="de-DE" smtClean="0"/>
              <a:t>22.02.2026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6046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4035-3292-4F96-87B5-B308EA15FE50}" type="datetime1">
              <a:rPr lang="de-DE" smtClean="0"/>
              <a:t>22.02.2026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094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DF49-FE55-4C67-854F-F931A066E293}" type="datetime1">
              <a:rPr lang="de-DE" smtClean="0"/>
              <a:t>22.02.2026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757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EBCC2-4FFB-485A-B685-D3B61DE9F9AB}" type="datetime1">
              <a:rPr lang="de-DE" smtClean="0"/>
              <a:t>22.02.2026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105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6F25-FF96-4120-96B1-F53D87CBCA88}" type="datetime1">
              <a:rPr lang="de-DE" smtClean="0"/>
              <a:t>22.02.2026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69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3386-FDD9-4F18-847A-750C2DFA2581}" type="datetime1">
              <a:rPr lang="de-DE" smtClean="0"/>
              <a:t>22.02.2026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05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F118-0CE8-4F02-B36B-06519D2F1BF5}" type="datetime1">
              <a:rPr lang="de-DE" smtClean="0"/>
              <a:t>22.02.2026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2846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92BA-B475-4F76-B968-79B09BB26D82}" type="datetime1">
              <a:rPr lang="de-DE" smtClean="0"/>
              <a:t>22.02.2026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91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7F47-5D29-4A43-8CBF-D563ED1AA05A}" type="datetime1">
              <a:rPr lang="de-DE" smtClean="0"/>
              <a:t>22.02.2026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549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4AB4-1C8E-4A0B-A43D-736868A73ECF}" type="datetime1">
              <a:rPr lang="de-DE" smtClean="0"/>
              <a:t>22.02.2026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358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A3DE-E601-4C30-BCE4-106AD201A2A1}" type="datetime1">
              <a:rPr lang="de-DE" smtClean="0"/>
              <a:t>22.02.2026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956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187EA-B1D7-4004-BB39-190403C9489E}" type="datetime1">
              <a:rPr lang="de-DE" smtClean="0"/>
              <a:t>22.02.2026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744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file:///C:\Users\johan\Documents\Uni\Insert-Money\Koordination\2026%20LLAS%20Grafiken\Classroom%20Role%20Cards%20in%20Red%20and%20Blue.png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ahmen 10"/>
          <p:cNvSpPr/>
          <p:nvPr/>
        </p:nvSpPr>
        <p:spPr>
          <a:xfrm>
            <a:off x="1609727" y="967106"/>
            <a:ext cx="5924551" cy="4394835"/>
          </a:xfrm>
          <a:prstGeom prst="frame">
            <a:avLst/>
          </a:prstGeom>
          <a:solidFill>
            <a:srgbClr val="D402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AT"/>
          </a:p>
        </p:txBody>
      </p:sp>
      <p:sp>
        <p:nvSpPr>
          <p:cNvPr id="25" name="Textfeld 28"/>
          <p:cNvSpPr txBox="1"/>
          <p:nvPr/>
        </p:nvSpPr>
        <p:spPr>
          <a:xfrm>
            <a:off x="1609727" y="5362575"/>
            <a:ext cx="5924551" cy="665692"/>
          </a:xfrm>
          <a:prstGeom prst="rect">
            <a:avLst/>
          </a:prstGeom>
          <a:solidFill>
            <a:srgbClr val="67B24C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AT" sz="2800" b="1" dirty="0">
                <a:solidFill>
                  <a:srgbClr val="FFFFFF"/>
                </a:solidFill>
                <a:latin typeface="Arial"/>
                <a:ea typeface="Times New Roman"/>
              </a:rPr>
              <a:t>Gender Gap</a:t>
            </a:r>
            <a:endParaRPr lang="de-AT" sz="1200" dirty="0">
              <a:latin typeface="Times New Roman"/>
              <a:ea typeface="Times New Roman"/>
            </a:endParaRPr>
          </a:p>
        </p:txBody>
      </p:sp>
      <p:sp>
        <p:nvSpPr>
          <p:cNvPr id="26" name="Textfeld 19"/>
          <p:cNvSpPr txBox="1"/>
          <p:nvPr/>
        </p:nvSpPr>
        <p:spPr>
          <a:xfrm>
            <a:off x="1609725" y="4841241"/>
            <a:ext cx="5765800" cy="520700"/>
          </a:xfrm>
          <a:prstGeom prst="rect">
            <a:avLst/>
          </a:prstGeom>
          <a:solidFill>
            <a:srgbClr val="D4021D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AT" sz="28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Gesellschaftsentwicklung:</a:t>
            </a:r>
            <a:endParaRPr lang="de-AT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Textfeld 29"/>
          <p:cNvSpPr txBox="1"/>
          <p:nvPr/>
        </p:nvSpPr>
        <p:spPr>
          <a:xfrm>
            <a:off x="5580409" y="283211"/>
            <a:ext cx="3746500" cy="3302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de-AT" sz="1000" dirty="0">
                <a:solidFill>
                  <a:srgbClr val="000000"/>
                </a:solidFill>
                <a:latin typeface="Arial"/>
                <a:ea typeface="Times New Roman"/>
              </a:rPr>
              <a:t>Reihe: Unterrichtsbeispiele zur sozioökonomischen Bildung</a:t>
            </a:r>
            <a:endParaRPr lang="de-AT" sz="1200" dirty="0">
              <a:latin typeface="Times New Roman"/>
              <a:ea typeface="Times New Roman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12A0E1F-F0C6-4AE0-93B3-FA70DB66FFCE}"/>
              </a:ext>
            </a:extLst>
          </p:cNvPr>
          <p:cNvSpPr txBox="1"/>
          <p:nvPr/>
        </p:nvSpPr>
        <p:spPr>
          <a:xfrm>
            <a:off x="7680500" y="5845760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10" name="Picture 2" descr="INSERT-Money LOGO_RGB_1">
            <a:extLst>
              <a:ext uri="{FF2B5EF4-FFF2-40B4-BE49-F238E27FC236}">
                <a16:creationId xmlns:a16="http://schemas.microsoft.com/office/drawing/2014/main" id="{3E82D5B8-94EC-484E-81DD-E15508D6B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85" y="4377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AK Wien Logo | Arbeiterkammer Wien">
            <a:extLst>
              <a:ext uri="{FF2B5EF4-FFF2-40B4-BE49-F238E27FC236}">
                <a16:creationId xmlns:a16="http://schemas.microsoft.com/office/drawing/2014/main" id="{7C10DE6F-4853-2B8A-BD4E-20AB97286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111" y="6091981"/>
            <a:ext cx="1286889" cy="7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FB7B9ED-0295-391B-1F56-17368B2A5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226" y="1496059"/>
            <a:ext cx="4931548" cy="334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276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982A579-0FE5-D9C6-D36A-49996F40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63D8C118-F3CA-134E-B1BE-D13545587C70}" type="slidenum">
              <a:rPr lang="en-US" smtClean="0"/>
              <a:pPr defTabSz="914400"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7" name="Picture 2" descr="INSERT-Money LOGO_RGB_1">
            <a:extLst>
              <a:ext uri="{FF2B5EF4-FFF2-40B4-BE49-F238E27FC236}">
                <a16:creationId xmlns:a16="http://schemas.microsoft.com/office/drawing/2014/main" id="{3499D686-738F-0791-72F1-08BD67F0C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6120677"/>
            <a:ext cx="1540043" cy="71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C78443C-A257-5348-FEAE-0D4F708A7ED0}"/>
              </a:ext>
            </a:extLst>
          </p:cNvPr>
          <p:cNvSpPr txBox="1"/>
          <p:nvPr/>
        </p:nvSpPr>
        <p:spPr>
          <a:xfrm>
            <a:off x="5510893" y="6356350"/>
            <a:ext cx="12612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2" name="Picture 4" descr="AK Wien Logo | Arbeiterkammer Wien">
            <a:extLst>
              <a:ext uri="{FF2B5EF4-FFF2-40B4-BE49-F238E27FC236}">
                <a16:creationId xmlns:a16="http://schemas.microsoft.com/office/drawing/2014/main" id="{54055F79-8C24-BB7C-8C5A-A06393AC3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646" y="6112387"/>
            <a:ext cx="1286889" cy="7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C2B09F3-639C-2257-4806-52268AC19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65" y="5749348"/>
            <a:ext cx="5114925" cy="3073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de-AT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Quelle (linker Bereich abgedeckt!): Fridrich 2025, S. A2-19</a:t>
            </a:r>
            <a:endParaRPr lang="de-A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675A454-5897-D6F8-C60B-6B1F6B001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2" y="192772"/>
            <a:ext cx="7814733" cy="552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A3E9A4E-2BC8-96CC-E3C6-04483AB60789}"/>
              </a:ext>
            </a:extLst>
          </p:cNvPr>
          <p:cNvSpPr txBox="1"/>
          <p:nvPr/>
        </p:nvSpPr>
        <p:spPr>
          <a:xfrm>
            <a:off x="2226733" y="1083733"/>
            <a:ext cx="2904067" cy="31834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97306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9B643B-8792-6558-4A71-924E21C40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9143FB0-97B1-67FC-964E-4EBE4A510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63D8C118-F3CA-134E-B1BE-D13545587C70}" type="slidenum">
              <a:rPr lang="en-US" smtClean="0"/>
              <a:pPr defTabSz="914400"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7" name="Picture 2" descr="INSERT-Money LOGO_RGB_1">
            <a:extLst>
              <a:ext uri="{FF2B5EF4-FFF2-40B4-BE49-F238E27FC236}">
                <a16:creationId xmlns:a16="http://schemas.microsoft.com/office/drawing/2014/main" id="{98DB9379-87D4-3BE0-45F9-7C86C3721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6120677"/>
            <a:ext cx="1540043" cy="71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FE746CF-825D-7949-6059-286423E9C69C}"/>
              </a:ext>
            </a:extLst>
          </p:cNvPr>
          <p:cNvSpPr txBox="1"/>
          <p:nvPr/>
        </p:nvSpPr>
        <p:spPr>
          <a:xfrm>
            <a:off x="5510893" y="6356350"/>
            <a:ext cx="12612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2" name="Picture 4" descr="AK Wien Logo | Arbeiterkammer Wien">
            <a:extLst>
              <a:ext uri="{FF2B5EF4-FFF2-40B4-BE49-F238E27FC236}">
                <a16:creationId xmlns:a16="http://schemas.microsoft.com/office/drawing/2014/main" id="{585F0A59-3595-1D2C-E669-CFDD6FA97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646" y="6112387"/>
            <a:ext cx="1286889" cy="7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7BDA7B2-1BA7-7DB8-CF56-84BBAF26A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65" y="5749348"/>
            <a:ext cx="5114925" cy="3073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de-AT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Quelle: Fridrich 2025, S. A2-19</a:t>
            </a:r>
            <a:endParaRPr lang="de-A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1259BFC-54C3-23ED-5EDA-C43930D12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2" y="192772"/>
            <a:ext cx="7814733" cy="552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478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3F9745-6D3E-A2D8-4A7B-72A9CE4D7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CF716E-AD03-1D0F-47A6-0C3CADA8B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63D8C118-F3CA-134E-B1BE-D13545587C70}" type="slidenum">
              <a:rPr lang="en-US" smtClean="0"/>
              <a:pPr defTabSz="914400"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7" name="Picture 2" descr="INSERT-Money LOGO_RGB_1">
            <a:extLst>
              <a:ext uri="{FF2B5EF4-FFF2-40B4-BE49-F238E27FC236}">
                <a16:creationId xmlns:a16="http://schemas.microsoft.com/office/drawing/2014/main" id="{B1EA8153-338D-590E-424D-A8460782A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6120677"/>
            <a:ext cx="1540043" cy="71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A6C0CEF-006F-439B-3AEF-FD0F6D4EF539}"/>
              </a:ext>
            </a:extLst>
          </p:cNvPr>
          <p:cNvSpPr txBox="1"/>
          <p:nvPr/>
        </p:nvSpPr>
        <p:spPr>
          <a:xfrm>
            <a:off x="5510893" y="6356350"/>
            <a:ext cx="12612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2" name="Picture 4" descr="AK Wien Logo | Arbeiterkammer Wien">
            <a:extLst>
              <a:ext uri="{FF2B5EF4-FFF2-40B4-BE49-F238E27FC236}">
                <a16:creationId xmlns:a16="http://schemas.microsoft.com/office/drawing/2014/main" id="{C440DC1F-0100-28E5-4903-9219A25C3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646" y="6112387"/>
            <a:ext cx="1286889" cy="7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90F0D5B2-2083-6D14-7BDA-4A4F10439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65" y="5749348"/>
            <a:ext cx="5114925" cy="3073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de-AT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Quelle: Fridrich 2025, S. A2-18</a:t>
            </a:r>
            <a:endParaRPr lang="de-A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F6332B8-E2E5-00C6-779D-44E016DF9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55429"/>
            <a:ext cx="7645400" cy="540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830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52</Words>
  <Application>Microsoft Office PowerPoint</Application>
  <PresentationFormat>Bildschirmpräsentation (4:3)</PresentationFormat>
  <Paragraphs>16</Paragraphs>
  <Slides>4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Andreas Lehner</dc:creator>
  <cp:lastModifiedBy>Johanna Anich</cp:lastModifiedBy>
  <cp:revision>130</cp:revision>
  <cp:lastPrinted>2024-07-05T07:45:43Z</cp:lastPrinted>
  <dcterms:created xsi:type="dcterms:W3CDTF">2018-09-11T12:05:00Z</dcterms:created>
  <dcterms:modified xsi:type="dcterms:W3CDTF">2026-02-22T17:54:40Z</dcterms:modified>
</cp:coreProperties>
</file>