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89" r:id="rId3"/>
    <p:sldId id="290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fmann-Schneller" initials="HSCHN" lastIdx="3" clrIdx="0">
    <p:extLst>
      <p:ext uri="{19B8F6BF-5375-455C-9EA6-DF929625EA0E}">
        <p15:presenceInfo xmlns:p15="http://schemas.microsoft.com/office/powerpoint/2012/main" userId="Hofmann-Schnel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743"/>
  </p:normalViewPr>
  <p:slideViewPr>
    <p:cSldViewPr snapToGrid="0" snapToObjects="1">
      <p:cViewPr>
        <p:scale>
          <a:sx n="80" d="100"/>
          <a:sy n="80" d="100"/>
        </p:scale>
        <p:origin x="1104" y="-84"/>
      </p:cViewPr>
      <p:guideLst>
        <p:guide orient="horz" pos="4156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CDDF-4358-2C45-9838-0B1B6FA8BD44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193F4-F389-3F40-A19E-5225272A2C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9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3856-D2C4-46DB-8BDD-AC4ECC9ED030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40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9AAE-0F1A-480C-8370-41F7C63D59D1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24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D25-C00F-431D-9089-52D07EAD9BB2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47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6BB1-6C09-43CD-963E-B0A04F9C2D64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7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0A49-84DE-4E1D-BD31-6C4EC0E2A1FB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25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8BB6-6344-42E2-B16D-6FCAF73FCE47}" type="datetime1">
              <a:rPr lang="de-DE" smtClean="0"/>
              <a:t>23.03.2021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9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842D-BBB1-4F76-A042-BE9974DB4F88}" type="datetime1">
              <a:rPr lang="de-DE" smtClean="0"/>
              <a:t>23.03.2021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76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D69-1D95-407B-B534-2D72B0B6BCBC}" type="datetime1">
              <a:rPr lang="de-DE" smtClean="0"/>
              <a:t>23.03.2021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5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46C4-B50A-4649-9F87-8AFE1D7BCB6F}" type="datetime1">
              <a:rPr lang="de-DE" smtClean="0"/>
              <a:t>23.03.2021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06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EA87-22FB-4819-A8C2-B66933A56C61}" type="datetime1">
              <a:rPr lang="de-DE" smtClean="0"/>
              <a:t>23.03.2021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36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709-CF71-4FD5-A6F8-21511D17E9A1}" type="datetime1">
              <a:rPr lang="de-DE" smtClean="0"/>
              <a:t>23.03.2021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57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2DA9-8A9D-4A43-ACEF-AE0E0177E11A}" type="datetime1">
              <a:rPr lang="de-DE" smtClean="0"/>
              <a:t>23.03.2021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C118-F3CA-134E-B1BE-D13545587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2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72" y="37148"/>
            <a:ext cx="2002155" cy="1001395"/>
          </a:xfrm>
          <a:prstGeom prst="rect">
            <a:avLst/>
          </a:prstGeom>
        </p:spPr>
      </p:pic>
      <p:sp>
        <p:nvSpPr>
          <p:cNvPr id="28" name="Textfeld 29"/>
          <p:cNvSpPr txBox="1"/>
          <p:nvPr/>
        </p:nvSpPr>
        <p:spPr>
          <a:xfrm>
            <a:off x="5580409" y="283211"/>
            <a:ext cx="3746500" cy="33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de-AT" sz="1000" dirty="0">
                <a:solidFill>
                  <a:srgbClr val="000000"/>
                </a:solidFill>
                <a:latin typeface="Arial"/>
                <a:ea typeface="Times New Roman"/>
              </a:rPr>
              <a:t>Reihe: Unterrichtsbeispiele zur sozioökonomischen Bildung</a:t>
            </a:r>
            <a:endParaRPr lang="de-AT" sz="1200" dirty="0">
              <a:latin typeface="Times New Roman"/>
              <a:ea typeface="Times New Roman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42990EB-F8F8-4040-B694-7AB9BA251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074" y="6357030"/>
            <a:ext cx="569051" cy="27385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12A0E1F-F0C6-4AE0-93B3-FA70DB66FFCE}"/>
              </a:ext>
            </a:extLst>
          </p:cNvPr>
          <p:cNvSpPr txBox="1"/>
          <p:nvPr/>
        </p:nvSpPr>
        <p:spPr>
          <a:xfrm>
            <a:off x="7168873" y="6357031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AB731FF-E781-4CBC-B12E-0C3BA46C7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12" y="862012"/>
            <a:ext cx="635317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7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8201F3A-1D19-ED42-BE38-E59817954006}"/>
              </a:ext>
            </a:extLst>
          </p:cNvPr>
          <p:cNvSpPr txBox="1"/>
          <p:nvPr/>
        </p:nvSpPr>
        <p:spPr>
          <a:xfrm>
            <a:off x="128337" y="362732"/>
            <a:ext cx="8887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Wordshopping – Schwierige Begriffe</a:t>
            </a:r>
          </a:p>
          <a:p>
            <a:pPr algn="ctr"/>
            <a:r>
              <a:rPr lang="de-DE" sz="20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 wie YouTuber/innen Geld verdienen können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010F6A63-6D2E-9C4F-9DDD-2380F3B94C34}"/>
              </a:ext>
            </a:extLst>
          </p:cNvPr>
          <p:cNvSpPr txBox="1"/>
          <p:nvPr/>
        </p:nvSpPr>
        <p:spPr>
          <a:xfrm>
            <a:off x="322487" y="1468031"/>
            <a:ext cx="8065586" cy="3739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540385" marR="526415">
              <a:lnSpc>
                <a:spcPct val="150000"/>
              </a:lnSpc>
              <a:spcAft>
                <a:spcPts val="0"/>
              </a:spcAft>
              <a:tabLst>
                <a:tab pos="899795" algn="l"/>
                <a:tab pos="1045210" algn="l"/>
              </a:tabLst>
            </a:pP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Merchandising-Produkt</a:t>
            </a:r>
            <a:r>
              <a:rPr lang="de-A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Werbeartikel, der verschenkt oder verkauft wird. Zum Beispiel von einer Band oder YouTuber/innen (auch kurz Merch genannt oder geschrieben)</a:t>
            </a:r>
            <a:endParaRPr lang="de-A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526415">
              <a:lnSpc>
                <a:spcPct val="150000"/>
              </a:lnSpc>
              <a:spcAft>
                <a:spcPts val="0"/>
              </a:spcAft>
              <a:tabLst>
                <a:tab pos="899795" algn="l"/>
                <a:tab pos="1045210" algn="l"/>
              </a:tabLst>
            </a:pP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 </a:t>
            </a:r>
            <a:r>
              <a:rPr lang="de-AT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Affiliate</a:t>
            </a: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-Link</a:t>
            </a:r>
            <a:r>
              <a:rPr lang="de-A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wenn Menschen über diesen Link etwas kaufen, bekommt der/die YouTuber/in eine Provision = Geld für die Vermittlung</a:t>
            </a:r>
            <a:endParaRPr lang="de-A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526415">
              <a:lnSpc>
                <a:spcPct val="150000"/>
              </a:lnSpc>
              <a:spcAft>
                <a:spcPts val="0"/>
              </a:spcAft>
              <a:tabLst>
                <a:tab pos="899795" algn="l"/>
                <a:tab pos="1045210" algn="l"/>
              </a:tabLst>
            </a:pP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 Werbevertrag</a:t>
            </a:r>
            <a:r>
              <a:rPr lang="de-A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gezielte Werbung machen müssen = erklären wie großartig Produkte sind</a:t>
            </a:r>
            <a:endParaRPr lang="de-A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526415">
              <a:lnSpc>
                <a:spcPct val="150000"/>
              </a:lnSpc>
              <a:spcAft>
                <a:spcPts val="0"/>
              </a:spcAft>
              <a:tabLst>
                <a:tab pos="899795" algn="l"/>
                <a:tab pos="1045210" algn="l"/>
              </a:tabLst>
            </a:pP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Sponsoring</a:t>
            </a:r>
            <a:r>
              <a:rPr lang="de-A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finanzielle Förderung von Personen gegen Werbung</a:t>
            </a:r>
            <a:endParaRPr lang="de-A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526415">
              <a:lnSpc>
                <a:spcPct val="150000"/>
              </a:lnSpc>
              <a:spcAft>
                <a:spcPts val="0"/>
              </a:spcAft>
              <a:tabLst>
                <a:tab pos="899795" algn="l"/>
                <a:tab pos="1045210" algn="l"/>
              </a:tabLst>
            </a:pPr>
            <a:r>
              <a:rPr lang="de-AT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Product-Placement</a:t>
            </a:r>
            <a:r>
              <a:rPr lang="de-AT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die Produktplatzierung = Markenprodukte zeigen, häufig auch in Spielfilmen; gehört zur Werbung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D693AD-24C5-5848-9F4D-C0EC9C6C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074" y="6357030"/>
            <a:ext cx="569051" cy="2738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7168873" y="6357031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03" y="5997532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585525" y="166985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68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8201F3A-1D19-ED42-BE38-E59817954006}"/>
              </a:ext>
            </a:extLst>
          </p:cNvPr>
          <p:cNvSpPr txBox="1"/>
          <p:nvPr/>
        </p:nvSpPr>
        <p:spPr>
          <a:xfrm>
            <a:off x="934452" y="2028303"/>
            <a:ext cx="7275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Gefahren kann ein professioneller YouTube-Kanal für </a:t>
            </a:r>
            <a:r>
              <a:rPr lang="de-DE" sz="2400" b="1" dirty="0" err="1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Kinderinfluencer</a:t>
            </a:r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/innen haben?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D693AD-24C5-5848-9F4D-C0EC9C6C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074" y="6357030"/>
            <a:ext cx="569051" cy="2738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7168873" y="6357031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03" y="5997532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585525" y="166985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63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8201F3A-1D19-ED42-BE38-E59817954006}"/>
              </a:ext>
            </a:extLst>
          </p:cNvPr>
          <p:cNvSpPr txBox="1"/>
          <p:nvPr/>
        </p:nvSpPr>
        <p:spPr>
          <a:xfrm>
            <a:off x="-1524000" y="26824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5CA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Wordshopping - Spielregeln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010F6A63-6D2E-9C4F-9DDD-2380F3B94C34}"/>
              </a:ext>
            </a:extLst>
          </p:cNvPr>
          <p:cNvSpPr txBox="1"/>
          <p:nvPr/>
        </p:nvSpPr>
        <p:spPr>
          <a:xfrm>
            <a:off x="322489" y="948324"/>
            <a:ext cx="8065586" cy="52578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Hintergrund: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Wir wissen nur sehr wenig vom Leben der YouTuber*innen hinter ihrer YouTube-Identität (= Medienidentität). Welche Gefahren kann ein professioneller YouTube-Kanal für Kinder haben?“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Anzahl Spieler/innen: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max. 5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Spielregeln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93763" indent="-266700">
              <a:lnSpc>
                <a:spcPct val="150000"/>
              </a:lnSpc>
              <a:buFont typeface="+mj-lt"/>
              <a:buAutoNum type="arabicParenR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Zieh eine Frage aus dem Stapel.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Lies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das Kärtchen in Ruhe durch. Bereite dich vor. Du sollst eine Minute zu der Denkfrage reden. </a:t>
            </a:r>
          </a:p>
          <a:p>
            <a:pPr marL="893763" indent="-266700">
              <a:lnSpc>
                <a:spcPct val="150000"/>
              </a:lnSpc>
              <a:buFont typeface="+mj-lt"/>
              <a:buAutoNum type="arabicParenR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Lies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die Frage laut vor und beantworte sie mit Hilfe der Wortfolgen. Für jede Wortfolge, die du dabei einbaust – „shoppst“ – bekommst du einen Punkt. </a:t>
            </a:r>
          </a:p>
          <a:p>
            <a:pPr marL="893763" indent="-266700">
              <a:lnSpc>
                <a:spcPct val="150000"/>
              </a:lnSpc>
              <a:buFont typeface="+mj-lt"/>
              <a:buAutoNum type="arabicParenR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die meisten Punkte hat, hat gewonnen.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geht um einen Blick auf die Gefahren und nicht so schönen Seiten von Kinder-YouTube-Stars. </a:t>
            </a:r>
          </a:p>
          <a:p>
            <a:pPr>
              <a:lnSpc>
                <a:spcPct val="150000"/>
              </a:lnSpc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D693AD-24C5-5848-9F4D-C0EC9C6C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074" y="6357030"/>
            <a:ext cx="569051" cy="2738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3C8667-F12C-8E40-8F92-C73CF48DBF75}"/>
              </a:ext>
            </a:extLst>
          </p:cNvPr>
          <p:cNvSpPr txBox="1"/>
          <p:nvPr/>
        </p:nvSpPr>
        <p:spPr>
          <a:xfrm>
            <a:off x="7168873" y="6357031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von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60E896E-9FDF-5547-9ACD-7428CAC0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03" y="5997532"/>
            <a:ext cx="1627368" cy="813684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585525" y="166985"/>
            <a:ext cx="2743200" cy="365125"/>
          </a:xfrm>
        </p:spPr>
        <p:txBody>
          <a:bodyPr/>
          <a:lstStyle/>
          <a:p>
            <a:fld id="{63D8C118-F3CA-134E-B1BE-D13545587C7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5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260</Words>
  <Application>Microsoft Office PowerPoint</Application>
  <PresentationFormat>Bildschirmpräsentation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Lehner</dc:creator>
  <cp:lastModifiedBy>Stieger, Sandra</cp:lastModifiedBy>
  <cp:revision>85</cp:revision>
  <dcterms:created xsi:type="dcterms:W3CDTF">2018-09-11T12:05:00Z</dcterms:created>
  <dcterms:modified xsi:type="dcterms:W3CDTF">2021-03-23T15:50:12Z</dcterms:modified>
</cp:coreProperties>
</file>