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7"/>
  </p:notesMasterIdLst>
  <p:sldIdLst>
    <p:sldId id="291" r:id="rId3"/>
    <p:sldId id="288" r:id="rId4"/>
    <p:sldId id="289" r:id="rId5"/>
    <p:sldId id="29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56" userDrawn="1">
          <p15:clr>
            <a:srgbClr val="A4A3A4"/>
          </p15:clr>
        </p15:guide>
        <p15:guide id="2" pos="2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A9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844B16-3488-4988-BA98-5B40A2A4E5D3}" v="1" dt="2023-07-30T19:02:44.2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18"/>
    <p:restoredTop sz="94743"/>
  </p:normalViewPr>
  <p:slideViewPr>
    <p:cSldViewPr snapToGrid="0" snapToObjects="1">
      <p:cViewPr varScale="1">
        <p:scale>
          <a:sx n="101" d="100"/>
          <a:sy n="101" d="100"/>
        </p:scale>
        <p:origin x="972" y="108"/>
      </p:cViewPr>
      <p:guideLst>
        <p:guide orient="horz" pos="4156"/>
        <p:guide pos="2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Oberrauch" userId="79b1f33c-761f-4e76-906c-5d64ce3e19f2" providerId="ADAL" clId="{A6844B16-3488-4988-BA98-5B40A2A4E5D3}"/>
    <pc:docChg chg="modSld">
      <pc:chgData name="Anna Oberrauch" userId="79b1f33c-761f-4e76-906c-5d64ce3e19f2" providerId="ADAL" clId="{A6844B16-3488-4988-BA98-5B40A2A4E5D3}" dt="2023-07-30T19:03:33.626" v="48" actId="20577"/>
      <pc:docMkLst>
        <pc:docMk/>
      </pc:docMkLst>
      <pc:sldChg chg="modSp mod">
        <pc:chgData name="Anna Oberrauch" userId="79b1f33c-761f-4e76-906c-5d64ce3e19f2" providerId="ADAL" clId="{A6844B16-3488-4988-BA98-5B40A2A4E5D3}" dt="2023-07-30T19:02:59.101" v="34" actId="20577"/>
        <pc:sldMkLst>
          <pc:docMk/>
          <pc:sldMk cId="304156595" sldId="288"/>
        </pc:sldMkLst>
        <pc:spChg chg="mod">
          <ac:chgData name="Anna Oberrauch" userId="79b1f33c-761f-4e76-906c-5d64ce3e19f2" providerId="ADAL" clId="{A6844B16-3488-4988-BA98-5B40A2A4E5D3}" dt="2023-07-30T19:02:59.101" v="34" actId="20577"/>
          <ac:spMkLst>
            <pc:docMk/>
            <pc:sldMk cId="304156595" sldId="288"/>
            <ac:spMk id="4" creationId="{E67428A9-4736-46F8-B3EC-055875C4CBAF}"/>
          </ac:spMkLst>
        </pc:spChg>
      </pc:sldChg>
      <pc:sldChg chg="modSp mod">
        <pc:chgData name="Anna Oberrauch" userId="79b1f33c-761f-4e76-906c-5d64ce3e19f2" providerId="ADAL" clId="{A6844B16-3488-4988-BA98-5B40A2A4E5D3}" dt="2023-07-30T19:03:33.626" v="48" actId="20577"/>
        <pc:sldMkLst>
          <pc:docMk/>
          <pc:sldMk cId="1730402708" sldId="289"/>
        </pc:sldMkLst>
        <pc:spChg chg="mod">
          <ac:chgData name="Anna Oberrauch" userId="79b1f33c-761f-4e76-906c-5d64ce3e19f2" providerId="ADAL" clId="{A6844B16-3488-4988-BA98-5B40A2A4E5D3}" dt="2023-07-30T19:03:33.626" v="48" actId="20577"/>
          <ac:spMkLst>
            <pc:docMk/>
            <pc:sldMk cId="1730402708" sldId="289"/>
            <ac:spMk id="3" creationId="{900535C8-6B7E-485F-9F1E-E2C8F54DBA70}"/>
          </ac:spMkLst>
        </pc:spChg>
      </pc:sldChg>
      <pc:sldChg chg="modSp mod">
        <pc:chgData name="Anna Oberrauch" userId="79b1f33c-761f-4e76-906c-5d64ce3e19f2" providerId="ADAL" clId="{A6844B16-3488-4988-BA98-5B40A2A4E5D3}" dt="2023-07-30T16:56:39.094" v="24" actId="1076"/>
        <pc:sldMkLst>
          <pc:docMk/>
          <pc:sldMk cId="0" sldId="290"/>
        </pc:sldMkLst>
        <pc:spChg chg="mod">
          <ac:chgData name="Anna Oberrauch" userId="79b1f33c-761f-4e76-906c-5d64ce3e19f2" providerId="ADAL" clId="{A6844B16-3488-4988-BA98-5B40A2A4E5D3}" dt="2023-07-30T16:56:39.094" v="24" actId="1076"/>
          <ac:spMkLst>
            <pc:docMk/>
            <pc:sldMk cId="0" sldId="290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4CDDF-4358-2C45-9838-0B1B6FA8BD44}" type="datetimeFigureOut">
              <a:rPr lang="de-DE" smtClean="0"/>
              <a:pPr/>
              <a:t>30.07.2023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193F4-F389-3F40-A19E-5225272A2C2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98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484C6F-F82E-F54D-A021-7F8DB326DF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6298D2D-CAD7-2340-9664-DB4E28AB19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7F635B-B5E8-E548-AB86-F5CF1521E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3856-D2C4-46DB-8BDD-AC4ECC9ED030}" type="datetime1">
              <a:rPr lang="de-DE" smtClean="0"/>
              <a:pPr/>
              <a:t>30.07.2023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EA3523-B46C-8242-8582-E0F6E0FED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A0C281-5DD3-AF47-B84C-6FE70532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C118-F3CA-134E-B1BE-D13545587C7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022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5824F4-8F89-D242-B422-9DA81D2BE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06E7DC9-F8A5-2749-BE50-A1A10A88F9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8116B62-BC54-014A-8D39-4EB6253BB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9AAE-0F1A-480C-8370-41F7C63D59D1}" type="datetime1">
              <a:rPr lang="de-DE" smtClean="0"/>
              <a:pPr/>
              <a:t>30.07.2023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5911B3-1C7A-6449-B4EC-DF1B1D79D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634C53-CDE3-954E-9477-875AEBB6D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C118-F3CA-134E-B1BE-D13545587C7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2469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34BFCE8-CCDF-7744-A36E-B80CB24B9E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FF0F4FA-A3C5-4F44-B274-55C48951A0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168655-BAD1-EE42-BF1B-BEDCD83FC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D6D25-C00F-431D-9089-52D07EAD9BB2}" type="datetime1">
              <a:rPr lang="de-DE" smtClean="0"/>
              <a:pPr/>
              <a:t>30.07.2023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952CF8-D997-394A-B0CE-3FCDECDD4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EAFBD9-0BD3-314C-9BE9-69CF7FC66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C118-F3CA-134E-B1BE-D13545587C7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3966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484C6F-F82E-F54D-A021-7F8DB326DF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6298D2D-CAD7-2340-9664-DB4E28AB19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7F635B-B5E8-E548-AB86-F5CF1521E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367A-1BFA-4A42-8546-DC64DF9611AC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30.07.2023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EA3523-B46C-8242-8582-E0F6E0FED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A0C281-5DD3-AF47-B84C-6FE70532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C118-F3CA-134E-B1BE-D13545587C7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026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7DD0E7-4BDA-774A-A922-D41199C94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DEE86C-B223-764F-9453-63A8E765C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A219AB-B7BF-6E4E-8BD2-8C03B7EFF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367A-1BFA-4A42-8546-DC64DF9611AC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30.07.2023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D29EBC-83FF-8B46-8B12-F0772CDD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B8E12C-F6ED-4144-AF4B-B9EBD9C7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C118-F3CA-134E-B1BE-D13545587C7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051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DF72AD-2554-3C48-80BD-8272DFB1B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A03880-B5DF-C845-8855-4FE0D18F5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D02598-231D-4E46-B538-D378B4DBB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367A-1BFA-4A42-8546-DC64DF9611AC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30.07.2023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F438A6-08BA-A940-8934-514040E26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314614-8463-FD4E-BC9E-073CC8611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C118-F3CA-134E-B1BE-D13545587C7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762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9E179C-9BD4-8840-897B-7E48B01D8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8FEA19-66DF-2148-A80B-FF64256064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4FEAC2A-4CBF-9A4A-84A4-73C5B5332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B93238-A131-6F4C-93B6-E4E41C1ED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367A-1BFA-4A42-8546-DC64DF9611AC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30.07.2023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607457A-C06E-894F-966E-B26439655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978020-8614-8047-B9AF-AE08C97B6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C118-F3CA-134E-B1BE-D13545587C7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371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A40B0E-D4A1-C74C-9DED-BEAD2CACE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38E30C7-E16C-8243-9126-8C988CA74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F403F54-44DE-334B-B4B0-5EEBFC727F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21D8C70-DA41-8342-AF45-37F3B576C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6749F39-972F-444C-BD80-D4EB22DA74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E7A4333-B9E7-284D-AC7A-7954DC49B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367A-1BFA-4A42-8546-DC64DF9611AC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30.07.2023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449A481-8BEC-A941-98C5-67E550A5C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C1936A9-77A5-D546-AA00-E66DBA441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C118-F3CA-134E-B1BE-D13545587C7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59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859E34-E24D-3243-A77C-EE0B82BD3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B6C1326-EF6F-4341-9273-873B04C79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367A-1BFA-4A42-8546-DC64DF9611AC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30.07.2023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15EFE91-3BB4-2B41-8834-8B61A7ACC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1ADE3DB-1E35-1342-9407-D0099A884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C118-F3CA-134E-B1BE-D13545587C7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2672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CCB9050-41C6-694A-B248-82AB5123F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367A-1BFA-4A42-8546-DC64DF9611AC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30.07.2023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CF12135-050A-6B49-A7F2-87508E193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32E9075-D9F0-3440-9CD4-F212F7029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C118-F3CA-134E-B1BE-D13545587C7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9411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B9991B-A75B-D040-9E91-FD1AD8AEC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C6979B-79E0-E349-9F35-F556DEDCA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294F05-BDA5-A84A-A0D4-3F7BDC9F33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825343C-CA83-8042-9541-A4D9ED5C8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367A-1BFA-4A42-8546-DC64DF9611AC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30.07.2023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F951AAF-817D-AD43-851A-07DD4C61A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1556877-A076-364A-97E0-92BA1CF63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C118-F3CA-134E-B1BE-D13545587C7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71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7DD0E7-4BDA-774A-A922-D41199C94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DEE86C-B223-764F-9453-63A8E765C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A219AB-B7BF-6E4E-8BD2-8C03B7EFF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26BB1-6C09-43CD-963E-B0A04F9C2D64}" type="datetime1">
              <a:rPr lang="de-DE" smtClean="0"/>
              <a:pPr/>
              <a:t>30.07.2023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D29EBC-83FF-8B46-8B12-F0772CDD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B8E12C-F6ED-4144-AF4B-B9EBD9C7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C118-F3CA-134E-B1BE-D13545587C7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96872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BEACE6-FCC1-5F43-850C-B2047E587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578BCB7-9253-C445-86D6-A20714823F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19DBC43-ECC9-8B4D-BE23-E49DF74E2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EB40FFE-2EFC-C648-A1A6-D4333B650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367A-1BFA-4A42-8546-DC64DF9611AC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30.07.2023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8D8D7B-02CB-F64B-921E-910DDFBC4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7FDE9F1-3CDC-5547-8A64-13716A2B3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C118-F3CA-134E-B1BE-D13545587C7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7450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5824F4-8F89-D242-B422-9DA81D2BE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06E7DC9-F8A5-2749-BE50-A1A10A88F9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8116B62-BC54-014A-8D39-4EB6253BB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367A-1BFA-4A42-8546-DC64DF9611AC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30.07.2023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5911B3-1C7A-6449-B4EC-DF1B1D79D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634C53-CDE3-954E-9477-875AEBB6D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C118-F3CA-134E-B1BE-D13545587C7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1035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34BFCE8-CCDF-7744-A36E-B80CB24B9E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FF0F4FA-A3C5-4F44-B274-55C48951A0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168655-BAD1-EE42-BF1B-BEDCD83FC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367A-1BFA-4A42-8546-DC64DF9611AC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30.07.2023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952CF8-D997-394A-B0CE-3FCDECDD4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EAFBD9-0BD3-314C-9BE9-69CF7FC66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C118-F3CA-134E-B1BE-D13545587C7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79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DF72AD-2554-3C48-80BD-8272DFB1B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A03880-B5DF-C845-8855-4FE0D18F5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D02598-231D-4E46-B538-D378B4DBB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F0A49-84DE-4E1D-BD31-6C4EC0E2A1FB}" type="datetime1">
              <a:rPr lang="de-DE" smtClean="0"/>
              <a:pPr/>
              <a:t>30.07.2023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F438A6-08BA-A940-8934-514040E26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314614-8463-FD4E-BC9E-073CC8611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C118-F3CA-134E-B1BE-D13545587C7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2029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9E179C-9BD4-8840-897B-7E48B01D8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8FEA19-66DF-2148-A80B-FF64256064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4FEAC2A-4CBF-9A4A-84A4-73C5B5332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B93238-A131-6F4C-93B6-E4E41C1ED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8BB6-6344-42E2-B16D-6FCAF73FCE47}" type="datetime1">
              <a:rPr lang="de-DE" smtClean="0"/>
              <a:pPr/>
              <a:t>30.07.2023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607457A-C06E-894F-966E-B26439655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978020-8614-8047-B9AF-AE08C97B6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C118-F3CA-134E-B1BE-D13545587C7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8829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A40B0E-D4A1-C74C-9DED-BEAD2CACE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38E30C7-E16C-8243-9126-8C988CA74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F403F54-44DE-334B-B4B0-5EEBFC727F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21D8C70-DA41-8342-AF45-37F3B576C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6749F39-972F-444C-BD80-D4EB22DA74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E7A4333-B9E7-284D-AC7A-7954DC49B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842D-BBB1-4F76-A042-BE9974DB4F88}" type="datetime1">
              <a:rPr lang="de-DE" smtClean="0"/>
              <a:pPr/>
              <a:t>30.07.2023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449A481-8BEC-A941-98C5-67E550A5C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C1936A9-77A5-D546-AA00-E66DBA441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C118-F3CA-134E-B1BE-D13545587C7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879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859E34-E24D-3243-A77C-EE0B82BD3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B6C1326-EF6F-4341-9273-873B04C79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0D69-1D95-407B-B534-2D72B0B6BCBC}" type="datetime1">
              <a:rPr lang="de-DE" smtClean="0"/>
              <a:pPr/>
              <a:t>30.07.2023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15EFE91-3BB4-2B41-8834-8B61A7ACC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1ADE3DB-1E35-1342-9407-D0099A884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C118-F3CA-134E-B1BE-D13545587C7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423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CCB9050-41C6-694A-B248-82AB5123F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46C4-B50A-4649-9F87-8AFE1D7BCB6F}" type="datetime1">
              <a:rPr lang="de-DE" smtClean="0"/>
              <a:pPr/>
              <a:t>30.07.2023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CF12135-050A-6B49-A7F2-87508E193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32E9075-D9F0-3440-9CD4-F212F7029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C118-F3CA-134E-B1BE-D13545587C7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949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B9991B-A75B-D040-9E91-FD1AD8AEC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C6979B-79E0-E349-9F35-F556DEDCA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294F05-BDA5-A84A-A0D4-3F7BDC9F33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825343C-CA83-8042-9541-A4D9ED5C8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EA87-22FB-4819-A8C2-B66933A56C61}" type="datetime1">
              <a:rPr lang="de-DE" smtClean="0"/>
              <a:pPr/>
              <a:t>30.07.2023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F951AAF-817D-AD43-851A-07DD4C61A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1556877-A076-364A-97E0-92BA1CF63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C118-F3CA-134E-B1BE-D13545587C7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2494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BEACE6-FCC1-5F43-850C-B2047E587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578BCB7-9253-C445-86D6-A20714823F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19DBC43-ECC9-8B4D-BE23-E49DF74E2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EB40FFE-2EFC-C648-A1A6-D4333B650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7709-CF71-4FD5-A6F8-21511D17E9A1}" type="datetime1">
              <a:rPr lang="de-DE" smtClean="0"/>
              <a:pPr/>
              <a:t>30.07.2023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8D8D7B-02CB-F64B-921E-910DDFBC4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7FDE9F1-3CDC-5547-8A64-13716A2B3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C118-F3CA-134E-B1BE-D13545587C7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8885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87C675C-E75A-3E4A-8DC2-9283299B6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2101659-CCF1-9E45-AD1B-6179BC9B8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7991FD-0140-7445-9720-6E057C22E0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A2DA9-8A9D-4A43-ACEF-AE0E0177E11A}" type="datetime1">
              <a:rPr lang="de-DE" smtClean="0"/>
              <a:pPr/>
              <a:t>30.07.2023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0855C3-3A65-E248-B005-A790D639AC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4AFFAF-D671-1648-A686-F3A916BA9B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8C118-F3CA-134E-B1BE-D13545587C7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823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87C675C-E75A-3E4A-8DC2-9283299B6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2101659-CCF1-9E45-AD1B-6179BC9B8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7991FD-0140-7445-9720-6E057C22E0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1367A-1BFA-4A42-8546-DC64DF9611AC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30.07.2023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0855C3-3A65-E248-B005-A790D639AC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4AFFAF-D671-1648-A686-F3A916BA9B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8C118-F3CA-134E-B1BE-D13545587C7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207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9.jpeg"/><Relationship Id="rId5" Type="http://schemas.openxmlformats.org/officeDocument/2006/relationships/image" Target="../media/image4.png"/><Relationship Id="rId10" Type="http://schemas.openxmlformats.org/officeDocument/2006/relationships/hyperlink" Target="https://www.google.com/url?sa=i&amp;rct=j&amp;q=&amp;esrc=s&amp;source=images&amp;cd=&amp;cad=rja&amp;uact=8&amp;ved=2ahUKEwiCoc3d4fneAhWMGuwKHQoKAT4QjRx6BAgBEAU&amp;url=https://ph-tirol.ac.at/de/content/corporate-design&amp;psig=AOvVaw2wy__EIHOhKwFUcC2Jl3VE&amp;ust=1543586439086277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ls.gov/tu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7647D5D9-50EF-FB44-9EB0-F36D970209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446" y="518472"/>
            <a:ext cx="10827734" cy="5413867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CBBA88A-39BE-EB46-99D5-9C249EFD29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5827" y="6143656"/>
            <a:ext cx="596574" cy="506337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9668B920-5CF6-0A43-BF87-5893608809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617" y="6186864"/>
            <a:ext cx="937203" cy="510264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5A2D40BF-35D2-2046-95DA-6110FD348A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1701" y="6040801"/>
            <a:ext cx="1285016" cy="634476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2DA59904-BD9D-F340-8690-6EACB8383CB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54721" y="6243426"/>
            <a:ext cx="1516228" cy="39624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3DFDA564-8C4A-7442-B8C7-04BCFBE3882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69451" y="6203232"/>
            <a:ext cx="441400" cy="410958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3C139F15-3626-E544-B031-66624A48BA5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55789" y="6326303"/>
            <a:ext cx="962191" cy="296795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B878FA9-1D81-9940-A095-48D05255373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75942" y="6169045"/>
            <a:ext cx="1018871" cy="506232"/>
          </a:xfrm>
          <a:prstGeom prst="rect">
            <a:avLst/>
          </a:prstGeom>
        </p:spPr>
      </p:pic>
      <p:pic>
        <p:nvPicPr>
          <p:cNvPr id="1026" name="Picture 2" descr="Bildergebnis für ph innsbruck logo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685" y="6264100"/>
            <a:ext cx="919643" cy="42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8243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feld 91">
            <a:extLst>
              <a:ext uri="{FF2B5EF4-FFF2-40B4-BE49-F238E27FC236}">
                <a16:creationId xmlns:a16="http://schemas.microsoft.com/office/drawing/2014/main" id="{010F6A63-6D2E-9C4F-9DDD-2380F3B94C34}"/>
              </a:ext>
            </a:extLst>
          </p:cNvPr>
          <p:cNvSpPr txBox="1"/>
          <p:nvPr/>
        </p:nvSpPr>
        <p:spPr>
          <a:xfrm>
            <a:off x="2118884" y="1112803"/>
            <a:ext cx="8499022" cy="47782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„Arbeit ist das halbe Leben“ sagt das Sprichwort</a:t>
            </a:r>
          </a:p>
          <a:p>
            <a:pPr marL="285750" indent="-285750">
              <a:lnSpc>
                <a:spcPct val="150000"/>
              </a:lnSpc>
            </a:pP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Arbeitszeit ist Lebenszeit</a:t>
            </a:r>
          </a:p>
          <a:p>
            <a:pPr marL="285750" indent="-285750">
              <a:lnSpc>
                <a:spcPct val="150000"/>
              </a:lnSpc>
            </a:pP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Die meiste (wache) Lebenszeit verbringt ein durchschnittlicher Erwachsener in der Arbeit </a:t>
            </a:r>
          </a:p>
          <a:p>
            <a:pPr>
              <a:lnSpc>
                <a:spcPct val="150000"/>
              </a:lnSpc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9DD693AD-24C5-5848-9F4D-C0EC9C6CEA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0725" y="6281262"/>
            <a:ext cx="569050" cy="273856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773C8667-F12C-8E40-8F92-C73CF48DBF75}"/>
              </a:ext>
            </a:extLst>
          </p:cNvPr>
          <p:cNvSpPr txBox="1"/>
          <p:nvPr/>
        </p:nvSpPr>
        <p:spPr>
          <a:xfrm>
            <a:off x="9871525" y="6281262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gefördert von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560E896E-9FDF-5547-9ACD-7428CAC07B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535" y="5891034"/>
            <a:ext cx="1627368" cy="813684"/>
          </a:xfrm>
          <a:prstGeom prst="rect">
            <a:avLst/>
          </a:prstGeom>
        </p:spPr>
      </p:pic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9109525" y="166984"/>
            <a:ext cx="2743200" cy="365125"/>
          </a:xfrm>
        </p:spPr>
        <p:txBody>
          <a:bodyPr/>
          <a:lstStyle/>
          <a:p>
            <a:fld id="{63D8C118-F3CA-134E-B1BE-D13545587C70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E67428A9-4736-46F8-B3EC-055875C4CBAF}"/>
              </a:ext>
            </a:extLst>
          </p:cNvPr>
          <p:cNvSpPr/>
          <p:nvPr/>
        </p:nvSpPr>
        <p:spPr>
          <a:xfrm>
            <a:off x="403861" y="5620538"/>
            <a:ext cx="10771234" cy="1030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0385" marR="526415" algn="ctr">
              <a:lnSpc>
                <a:spcPct val="150000"/>
              </a:lnSpc>
              <a:spcAft>
                <a:spcPts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</a:rPr>
              <a:t>Alderman, L. (2013): The Book of Times. From Seconds </a:t>
            </a:r>
            <a:r>
              <a:rPr lang="en-US" sz="800" dirty="0" err="1">
                <a:solidFill>
                  <a:srgbClr val="000000"/>
                </a:solidFill>
                <a:latin typeface="Arial" panose="020B0604020202020204" pitchFamily="34" charset="0"/>
              </a:rPr>
              <a:t>zu</a:t>
            </a: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</a:rPr>
              <a:t> Centuries, a Compendium of Measures. </a:t>
            </a:r>
            <a:r>
              <a:rPr lang="de-DE" sz="800" dirty="0">
                <a:solidFill>
                  <a:srgbClr val="000000"/>
                </a:solidFill>
                <a:latin typeface="Arial" panose="020B0604020202020204" pitchFamily="34" charset="0"/>
              </a:rPr>
              <a:t>Verlag William Morrow, New York.</a:t>
            </a:r>
          </a:p>
          <a:p>
            <a:pPr marL="540385" marR="526415" algn="ctr">
              <a:lnSpc>
                <a:spcPct val="150000"/>
              </a:lnSpc>
              <a:spcAft>
                <a:spcPts val="0"/>
              </a:spcAft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</a:rPr>
              <a:t>American Time Use </a:t>
            </a:r>
            <a:r>
              <a:rPr lang="en-US" sz="800" dirty="0" err="1">
                <a:solidFill>
                  <a:srgbClr val="000000"/>
                </a:solidFill>
                <a:latin typeface="Arial" panose="020B0604020202020204" pitchFamily="34" charset="0"/>
              </a:rPr>
              <a:t>Survery</a:t>
            </a: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hlinkClick r:id="rId4"/>
              </a:rPr>
              <a:t>https://www.bls.gov/tus</a:t>
            </a: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n-GB" sz="800" dirty="0">
                <a:solidFill>
                  <a:srgbClr val="000000"/>
                </a:solidFill>
                <a:latin typeface="Arial" panose="020B0604020202020204" pitchFamily="34" charset="0"/>
              </a:rPr>
              <a:t>(15.11.2018)</a:t>
            </a:r>
            <a:endParaRPr lang="de-AT" sz="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540385" marR="526415" algn="ctr">
              <a:lnSpc>
                <a:spcPct val="150000"/>
              </a:lnSpc>
              <a:spcAft>
                <a:spcPts val="0"/>
              </a:spcAft>
            </a:pPr>
            <a:endParaRPr lang="de-AT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56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58201F3A-1D19-ED42-BE38-E59817954006}"/>
              </a:ext>
            </a:extLst>
          </p:cNvPr>
          <p:cNvSpPr txBox="1"/>
          <p:nvPr/>
        </p:nvSpPr>
        <p:spPr>
          <a:xfrm>
            <a:off x="0" y="541486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>
                <a:solidFill>
                  <a:srgbClr val="008000"/>
                </a:solidFill>
              </a:rPr>
              <a:t>Durchschnittlicher Zeitverbrauch eines durchschnittlichen Deutschen</a:t>
            </a:r>
          </a:p>
          <a:p>
            <a:pPr algn="ctr"/>
            <a:r>
              <a:rPr lang="de-DE" sz="2400" dirty="0">
                <a:solidFill>
                  <a:srgbClr val="008000"/>
                </a:solidFill>
              </a:rPr>
              <a:t>für bestimmte Tätigkeiten in seinem Leben </a:t>
            </a:r>
            <a:endParaRPr lang="de-DE" sz="2400" b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010F6A63-6D2E-9C4F-9DDD-2380F3B94C34}"/>
              </a:ext>
            </a:extLst>
          </p:cNvPr>
          <p:cNvSpPr txBox="1"/>
          <p:nvPr/>
        </p:nvSpPr>
        <p:spPr>
          <a:xfrm>
            <a:off x="1346200" y="1162538"/>
            <a:ext cx="9499600" cy="475514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/>
              <a:t>ca</a:t>
            </a:r>
            <a:r>
              <a:rPr lang="de-AT" dirty="0"/>
              <a:t>. 24 Jahre und 4 Monate schläft der Deutsche 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/>
              <a:t>12 </a:t>
            </a:r>
            <a:r>
              <a:rPr lang="de-AT" dirty="0"/>
              <a:t>Jahre sieht er fern 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/>
              <a:t>12 </a:t>
            </a:r>
            <a:r>
              <a:rPr lang="de-AT" dirty="0"/>
              <a:t>Jahre wird geredet, davon geht es in zwei Jahren und 10 Monaten um Klatsch, Tratsch und Witze 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>
                <a:solidFill>
                  <a:srgbClr val="008000"/>
                </a:solidFill>
              </a:rPr>
              <a:t>8 </a:t>
            </a:r>
            <a:r>
              <a:rPr lang="de-AT" dirty="0">
                <a:solidFill>
                  <a:srgbClr val="008000"/>
                </a:solidFill>
              </a:rPr>
              <a:t>Jahre wird gearbeitet </a:t>
            </a:r>
            <a:endParaRPr lang="de-DE" dirty="0">
              <a:solidFill>
                <a:srgbClr val="008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/>
              <a:t>5 </a:t>
            </a:r>
            <a:r>
              <a:rPr lang="de-AT" dirty="0"/>
              <a:t>Jahre wird sich dem Thema Essen gewidmet, 2 Jahre und 2 Monate werden Mahlzeiten gekocht 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/>
              <a:t>2 </a:t>
            </a:r>
            <a:r>
              <a:rPr lang="de-AT" dirty="0"/>
              <a:t>Jahre und 6 Monate verbringt er im Auto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/>
              <a:t>1 </a:t>
            </a:r>
            <a:r>
              <a:rPr lang="de-AT" dirty="0"/>
              <a:t>Jahr und 10 Monate gehören der Schul- und Weiterbildung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/>
              <a:t>1 </a:t>
            </a:r>
            <a:r>
              <a:rPr lang="de-AT" dirty="0"/>
              <a:t>Jahr und 7 Monate wird Sport getrieben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/>
              <a:t>16 </a:t>
            </a:r>
            <a:r>
              <a:rPr lang="de-AT" dirty="0"/>
              <a:t>Monate wird die eigene Wohnung gereinigt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/>
              <a:t>12 </a:t>
            </a:r>
            <a:r>
              <a:rPr lang="de-AT" dirty="0"/>
              <a:t>Monate besucht der Deutsche Kino, Theater oder Konzerte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/>
              <a:t>9 </a:t>
            </a:r>
            <a:r>
              <a:rPr lang="de-AT" dirty="0"/>
              <a:t>Monate wird gewaschen und gebügelt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/>
              <a:t>9 </a:t>
            </a:r>
            <a:r>
              <a:rPr lang="de-AT" dirty="0"/>
              <a:t>Monate wird mit den eigenen Kindern gespielt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/>
              <a:t>4 </a:t>
            </a:r>
            <a:r>
              <a:rPr lang="de-AT" dirty="0"/>
              <a:t>Monate wird am Computer gespielt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/>
              <a:t>2 Wochen wird gebetet</a:t>
            </a:r>
            <a:endParaRPr lang="de-DE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9DD693AD-24C5-5848-9F4D-C0EC9C6CEA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0725" y="6281262"/>
            <a:ext cx="569050" cy="273856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773C8667-F12C-8E40-8F92-C73CF48DBF75}"/>
              </a:ext>
            </a:extLst>
          </p:cNvPr>
          <p:cNvSpPr txBox="1"/>
          <p:nvPr/>
        </p:nvSpPr>
        <p:spPr>
          <a:xfrm>
            <a:off x="9871525" y="6281262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gefördert von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560E896E-9FDF-5547-9ACD-7428CAC07B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535" y="5891034"/>
            <a:ext cx="1627368" cy="813684"/>
          </a:xfrm>
          <a:prstGeom prst="rect">
            <a:avLst/>
          </a:prstGeom>
        </p:spPr>
      </p:pic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9109525" y="166984"/>
            <a:ext cx="2743200" cy="365125"/>
          </a:xfrm>
        </p:spPr>
        <p:txBody>
          <a:bodyPr/>
          <a:lstStyle/>
          <a:p>
            <a:fld id="{63D8C118-F3CA-134E-B1BE-D13545587C70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900535C8-6B7E-485F-9F1E-E2C8F54DBA70}"/>
              </a:ext>
            </a:extLst>
          </p:cNvPr>
          <p:cNvSpPr/>
          <p:nvPr/>
        </p:nvSpPr>
        <p:spPr>
          <a:xfrm>
            <a:off x="5802700" y="5824667"/>
            <a:ext cx="6389299" cy="254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0385" marR="526415">
              <a:lnSpc>
                <a:spcPct val="150000"/>
              </a:lnSpc>
              <a:spcAft>
                <a:spcPts val="0"/>
              </a:spcAft>
            </a:pPr>
            <a:r>
              <a:rPr lang="de-DE" sz="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Kunsch</a:t>
            </a:r>
            <a:r>
              <a:rPr lang="de-DE" sz="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K. &amp; S. </a:t>
            </a:r>
            <a:r>
              <a:rPr lang="de-DE" sz="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Kunsch</a:t>
            </a:r>
            <a:r>
              <a:rPr lang="de-DE" sz="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(2000): </a:t>
            </a:r>
            <a:r>
              <a:rPr lang="de-DE" sz="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Der Mensch in Zahlen</a:t>
            </a:r>
            <a:r>
              <a:rPr lang="de-DE" sz="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Spektrum Akademischer Verlag, Heidelberg, Berlin.</a:t>
            </a:r>
            <a:endParaRPr lang="de-AT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402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16200000">
            <a:off x="-1735102" y="2882902"/>
            <a:ext cx="5435600" cy="685799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rgbClr val="5CA972"/>
                </a:solidFill>
              </a:rPr>
              <a:t>    </a:t>
            </a:r>
            <a:r>
              <a:rPr lang="de-DE" sz="2400" dirty="0">
                <a:solidFill>
                  <a:srgbClr val="008000"/>
                </a:solidFill>
                <a:latin typeface="+mn-lt"/>
                <a:ea typeface="+mn-ea"/>
                <a:cs typeface="+mn-cs"/>
              </a:rPr>
              <a:t>Beispiel für einen Wochenplan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610600" y="6489700"/>
            <a:ext cx="2743200" cy="365125"/>
          </a:xfrm>
        </p:spPr>
        <p:txBody>
          <a:bodyPr/>
          <a:lstStyle/>
          <a:p>
            <a:fld id="{63D8C118-F3CA-134E-B1BE-D13545587C70}" type="slidenum">
              <a:rPr lang="de-DE" smtClean="0"/>
              <a:pPr/>
              <a:t>4</a:t>
            </a:fld>
            <a:endParaRPr lang="de-DE" dirty="0"/>
          </a:p>
        </p:txBody>
      </p:sp>
      <p:pic>
        <p:nvPicPr>
          <p:cNvPr id="54" name="Grafik 5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9263" y="341313"/>
            <a:ext cx="5761815" cy="6391427"/>
          </a:xfrm>
          <a:prstGeom prst="rect">
            <a:avLst/>
          </a:prstGeom>
        </p:spPr>
      </p:pic>
      <p:pic>
        <p:nvPicPr>
          <p:cNvPr id="55" name="Grafik 5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031" y="5338762"/>
            <a:ext cx="3497178" cy="12001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</Words>
  <Application>Microsoft Office PowerPoint</Application>
  <PresentationFormat>Breitbild</PresentationFormat>
  <Paragraphs>31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</vt:lpstr>
      <vt:lpstr>1_Office</vt:lpstr>
      <vt:lpstr>PowerPoint-Präsentation</vt:lpstr>
      <vt:lpstr>PowerPoint-Präsentation</vt:lpstr>
      <vt:lpstr>PowerPoint-Präsentation</vt:lpstr>
      <vt:lpstr>    Beispiel für einen Wochenplan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Lehner</dc:creator>
  <cp:lastModifiedBy>Anna Oberrauch</cp:lastModifiedBy>
  <cp:revision>85</cp:revision>
  <dcterms:created xsi:type="dcterms:W3CDTF">2018-11-27T23:02:31Z</dcterms:created>
  <dcterms:modified xsi:type="dcterms:W3CDTF">2023-07-30T19:03:37Z</dcterms:modified>
</cp:coreProperties>
</file>