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90" r:id="rId2"/>
    <p:sldId id="288" r:id="rId3"/>
    <p:sldId id="28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A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8"/>
    <p:restoredTop sz="94743"/>
  </p:normalViewPr>
  <p:slideViewPr>
    <p:cSldViewPr snapToGrid="0" snapToObjects="1">
      <p:cViewPr varScale="1">
        <p:scale>
          <a:sx n="101" d="100"/>
          <a:sy n="101" d="100"/>
        </p:scale>
        <p:origin x="972" y="108"/>
      </p:cViewPr>
      <p:guideLst>
        <p:guide orient="horz" pos="4156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4CDDF-4358-2C45-9838-0B1B6FA8BD44}" type="datetimeFigureOut">
              <a:rPr lang="de-DE" smtClean="0"/>
              <a:t>22.08.2023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193F4-F389-3F40-A19E-5225272A2C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9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84C6F-F82E-F54D-A021-7F8DB326D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298D2D-CAD7-2340-9664-DB4E28AB1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7F635B-B5E8-E548-AB86-F5CF1521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3856-D2C4-46DB-8BDD-AC4ECC9ED030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EA3523-B46C-8242-8582-E0F6E0FE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A0C281-5DD3-AF47-B84C-6FE70532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22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824F4-8F89-D242-B422-9DA81D2B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6E7DC9-F8A5-2749-BE50-A1A10A88F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116B62-BC54-014A-8D39-4EB6253BB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9AAE-0F1A-480C-8370-41F7C63D59D1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911B3-1C7A-6449-B4EC-DF1B1D79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634C53-CDE3-954E-9477-875AEBB6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46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4BFCE8-CCDF-7744-A36E-B80CB24B9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F0F4FA-A3C5-4F44-B274-55C48951A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168655-BAD1-EE42-BF1B-BEDCD83F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D25-C00F-431D-9089-52D07EAD9BB2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952CF8-D997-394A-B0CE-3FCDECDD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AFBD9-0BD3-314C-9BE9-69CF7FC66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96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DD0E7-4BDA-774A-A922-D41199C9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DEE86C-B223-764F-9453-63A8E765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A219AB-B7BF-6E4E-8BD2-8C03B7EFF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6BB1-6C09-43CD-963E-B0A04F9C2D64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D29EBC-83FF-8B46-8B12-F0772CDD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B8E12C-F6ED-4144-AF4B-B9EBD9C7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68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DF72AD-2554-3C48-80BD-8272DFB1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A03880-B5DF-C845-8855-4FE0D18F5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D02598-231D-4E46-B538-D378B4DB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0A49-84DE-4E1D-BD31-6C4EC0E2A1FB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F438A6-08BA-A940-8934-514040E2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314614-8463-FD4E-BC9E-073CC861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02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E179C-9BD4-8840-897B-7E48B01D8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8FEA19-66DF-2148-A80B-FF6425606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FEAC2A-4CBF-9A4A-84A4-73C5B5332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93238-A131-6F4C-93B6-E4E41C1E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8BB6-6344-42E2-B16D-6FCAF73FCE47}" type="datetime1">
              <a:rPr lang="de-DE" smtClean="0"/>
              <a:t>22.08.2023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07457A-C06E-894F-966E-B2643965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978020-8614-8047-B9AF-AE08C97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82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40B0E-D4A1-C74C-9DED-BEAD2CACE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8E30C7-E16C-8243-9126-8C988CA74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F403F54-44DE-334B-B4B0-5EEBFC727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21D8C70-DA41-8342-AF45-37F3B576C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6749F39-972F-444C-BD80-D4EB22DA7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E7A4333-B9E7-284D-AC7A-7954DC49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842D-BBB1-4F76-A042-BE9974DB4F88}" type="datetime1">
              <a:rPr lang="de-DE" smtClean="0"/>
              <a:t>22.08.2023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49A481-8BEC-A941-98C5-67E550A5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C1936A9-77A5-D546-AA00-E66DBA44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87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859E34-E24D-3243-A77C-EE0B82BD3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6C1326-EF6F-4341-9273-873B04C7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D69-1D95-407B-B534-2D72B0B6BCBC}" type="datetime1">
              <a:rPr lang="de-DE" smtClean="0"/>
              <a:t>22.08.2023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15EFE91-3BB4-2B41-8834-8B61A7AC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ADE3DB-1E35-1342-9407-D0099A88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23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CCB9050-41C6-694A-B248-82AB5123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46C4-B50A-4649-9F87-8AFE1D7BCB6F}" type="datetime1">
              <a:rPr lang="de-DE" smtClean="0"/>
              <a:t>22.08.2023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F12135-050A-6B49-A7F2-87508E19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2E9075-D9F0-3440-9CD4-F212F702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49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9991B-A75B-D040-9E91-FD1AD8AEC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C6979B-79E0-E349-9F35-F556DEDCA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294F05-BDA5-A84A-A0D4-3F7BDC9F3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25343C-CA83-8042-9541-A4D9ED5C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EA87-22FB-4819-A8C2-B66933A56C61}" type="datetime1">
              <a:rPr lang="de-DE" smtClean="0"/>
              <a:t>22.08.2023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951AAF-817D-AD43-851A-07DD4C61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556877-A076-364A-97E0-92BA1CF6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49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EACE6-FCC1-5F43-850C-B2047E58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78BCB7-9253-C445-86D6-A20714823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9DBC43-ECC9-8B4D-BE23-E49DF74E2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B40FFE-2EFC-C648-A1A6-D4333B65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709-CF71-4FD5-A6F8-21511D17E9A1}" type="datetime1">
              <a:rPr lang="de-DE" smtClean="0"/>
              <a:t>22.08.2023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8D8D7B-02CB-F64B-921E-910DDFBC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FDE9F1-3CDC-5547-8A64-13716A2B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88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87C675C-E75A-3E4A-8DC2-9283299B6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101659-CCF1-9E45-AD1B-6179BC9B8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7991FD-0140-7445-9720-6E057C22E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A2DA9-8A9D-4A43-ACEF-AE0E0177E11A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0855C3-3A65-E248-B005-A790D639A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4AFFAF-D671-1648-A686-F3A916BA9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23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hyperlink" Target="https://www.google.com/url?sa=i&amp;rct=j&amp;q=&amp;esrc=s&amp;source=images&amp;cd=&amp;cad=rja&amp;uact=8&amp;ved=2ahUKEwiCoc3d4fneAhWMGuwKHQoKAT4QjRx6BAgBEAU&amp;url=https://ph-tirol.ac.at/de/content/corporate-design&amp;psig=AOvVaw2wy__EIHOhKwFUcC2Jl3VE&amp;ust=1543586439086277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647D5D9-50EF-FB44-9EB0-F36D97020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46" y="518472"/>
            <a:ext cx="10827734" cy="541386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CBBA88A-39BE-EB46-99D5-9C249EFD2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5827" y="6143656"/>
            <a:ext cx="596574" cy="50633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668B920-5CF6-0A43-BF87-589360880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617" y="6186864"/>
            <a:ext cx="937203" cy="51026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A2D40BF-35D2-2046-95DA-6110FD348A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1701" y="6040801"/>
            <a:ext cx="1285016" cy="63447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DA59904-BD9D-F340-8690-6EACB8383C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4721" y="6243426"/>
            <a:ext cx="1516228" cy="39624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DFDA564-8C4A-7442-B8C7-04BCFBE388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69451" y="6203232"/>
            <a:ext cx="441400" cy="41095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3C139F15-3626-E544-B031-66624A48BA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5789" y="6326303"/>
            <a:ext cx="962191" cy="296795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B878FA9-1D81-9940-A095-48D0525537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75942" y="6169045"/>
            <a:ext cx="1018871" cy="506232"/>
          </a:xfrm>
          <a:prstGeom prst="rect">
            <a:avLst/>
          </a:prstGeom>
        </p:spPr>
      </p:pic>
      <p:pic>
        <p:nvPicPr>
          <p:cNvPr id="1026" name="Picture 2" descr="Bildergebnis für ph innsbruck logo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685" y="6264100"/>
            <a:ext cx="919643" cy="42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45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9DD693AD-24C5-5848-9F4D-C0EC9C6CE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0725" y="6281262"/>
            <a:ext cx="569050" cy="27385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73C8667-F12C-8E40-8F92-C73CF48DBF75}"/>
              </a:ext>
            </a:extLst>
          </p:cNvPr>
          <p:cNvSpPr txBox="1"/>
          <p:nvPr/>
        </p:nvSpPr>
        <p:spPr>
          <a:xfrm>
            <a:off x="9871525" y="6281262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 von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60E896E-9FDF-5547-9ACD-7428CAC07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35" y="5891034"/>
            <a:ext cx="1627368" cy="813684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9109525" y="166984"/>
            <a:ext cx="2743200" cy="365125"/>
          </a:xfrm>
        </p:spPr>
        <p:txBody>
          <a:bodyPr/>
          <a:lstStyle/>
          <a:p>
            <a:fld id="{63D8C118-F3CA-134E-B1BE-D13545587C70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E94349F-A059-41D3-BABA-725ED00A8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6618"/>
              </p:ext>
            </p:extLst>
          </p:nvPr>
        </p:nvGraphicFramePr>
        <p:xfrm>
          <a:off x="1432560" y="1435882"/>
          <a:ext cx="9418320" cy="4594759"/>
        </p:xfrm>
        <a:graphic>
          <a:graphicData uri="http://schemas.openxmlformats.org/drawingml/2006/table">
            <a:tbl>
              <a:tblPr/>
              <a:tblGrid>
                <a:gridCol w="4358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1338"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AT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Nebenjob, Ferialjob etc.</a:t>
                      </a:r>
                      <a:endParaRPr lang="de-AT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AT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Verschiedene Lohnvorstellungen</a:t>
                      </a:r>
                      <a:endParaRPr lang="de-AT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91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AT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Lohn 1</a:t>
                      </a:r>
                      <a:endParaRPr lang="de-AT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AT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Lohn 2</a:t>
                      </a:r>
                      <a:endParaRPr lang="de-AT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AT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Lohn 3</a:t>
                      </a:r>
                      <a:endParaRPr lang="de-AT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8B7243CD-94A1-4059-8945-6B0639F4BB27}"/>
              </a:ext>
            </a:extLst>
          </p:cNvPr>
          <p:cNvSpPr txBox="1"/>
          <p:nvPr/>
        </p:nvSpPr>
        <p:spPr>
          <a:xfrm>
            <a:off x="0" y="77231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5CA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Ferialjobs der ………………. (M1) </a:t>
            </a:r>
          </a:p>
        </p:txBody>
      </p:sp>
    </p:spTree>
    <p:extLst>
      <p:ext uri="{BB962C8B-B14F-4D97-AF65-F5344CB8AC3E}">
        <p14:creationId xmlns:p14="http://schemas.microsoft.com/office/powerpoint/2010/main" val="30415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9DD693AD-24C5-5848-9F4D-C0EC9C6CE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0725" y="6281262"/>
            <a:ext cx="569050" cy="27385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73C8667-F12C-8E40-8F92-C73CF48DBF75}"/>
              </a:ext>
            </a:extLst>
          </p:cNvPr>
          <p:cNvSpPr txBox="1"/>
          <p:nvPr/>
        </p:nvSpPr>
        <p:spPr>
          <a:xfrm>
            <a:off x="9871525" y="6281262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 von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60E896E-9FDF-5547-9ACD-7428CAC07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35" y="5891034"/>
            <a:ext cx="1627368" cy="813684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9109525" y="166984"/>
            <a:ext cx="2743200" cy="365125"/>
          </a:xfrm>
        </p:spPr>
        <p:txBody>
          <a:bodyPr/>
          <a:lstStyle/>
          <a:p>
            <a:fld id="{63D8C118-F3CA-134E-B1BE-D13545587C70}" type="slidenum">
              <a:rPr lang="de-DE" smtClean="0"/>
              <a:t>3</a:t>
            </a:fld>
            <a:endParaRPr lang="de-DE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BC7146CC-431B-4777-A559-5AE46695C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820407"/>
              </p:ext>
            </p:extLst>
          </p:nvPr>
        </p:nvGraphicFramePr>
        <p:xfrm>
          <a:off x="2063186" y="1586844"/>
          <a:ext cx="8554720" cy="4291792"/>
        </p:xfrm>
        <a:graphic>
          <a:graphicData uri="http://schemas.openxmlformats.org/drawingml/2006/table">
            <a:tbl>
              <a:tblPr/>
              <a:tblGrid>
                <a:gridCol w="248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4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95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de-AT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Gruppe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de-AT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Nebenjob, Ferialjob etc.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de-AT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Lohnvorstellung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9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9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9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9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9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9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9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9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90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F04C0C4F-2F3C-4F56-8207-FEC45C79D4B7}"/>
              </a:ext>
            </a:extLst>
          </p:cNvPr>
          <p:cNvSpPr txBox="1"/>
          <p:nvPr/>
        </p:nvSpPr>
        <p:spPr>
          <a:xfrm>
            <a:off x="0" y="77231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rgbClr val="5CA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Ferialjobs</a:t>
            </a:r>
            <a:r>
              <a:rPr lang="de-DE" sz="2400" b="1" dirty="0">
                <a:solidFill>
                  <a:srgbClr val="5CA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Gruppen (M3)</a:t>
            </a:r>
          </a:p>
        </p:txBody>
      </p:sp>
    </p:spTree>
    <p:extLst>
      <p:ext uri="{BB962C8B-B14F-4D97-AF65-F5344CB8AC3E}">
        <p14:creationId xmlns:p14="http://schemas.microsoft.com/office/powerpoint/2010/main" val="1730402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Lehner</dc:creator>
  <cp:lastModifiedBy>Anna Oberrauch</cp:lastModifiedBy>
  <cp:revision>78</cp:revision>
  <dcterms:created xsi:type="dcterms:W3CDTF">2018-09-11T12:05:00Z</dcterms:created>
  <dcterms:modified xsi:type="dcterms:W3CDTF">2023-08-22T07:20:27Z</dcterms:modified>
</cp:coreProperties>
</file>