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90" r:id="rId3"/>
    <p:sldId id="288" r:id="rId4"/>
    <p:sldId id="28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5C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4743"/>
  </p:normalViewPr>
  <p:slideViewPr>
    <p:cSldViewPr snapToGrid="0" snapToObjects="1">
      <p:cViewPr>
        <p:scale>
          <a:sx n="90" d="100"/>
          <a:sy n="90" d="100"/>
        </p:scale>
        <p:origin x="804" y="-78"/>
      </p:cViewPr>
      <p:guideLst>
        <p:guide orient="horz" pos="415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eger, Sandra" userId="8a43249a-ebd2-4590-a7a3-b8a0066d44dd" providerId="ADAL" clId="{90D7A465-7F1F-4C45-959D-71121F03EAF1}"/>
    <pc:docChg chg="undo custSel addSld delSld modSld">
      <pc:chgData name="Stieger, Sandra" userId="8a43249a-ebd2-4590-a7a3-b8a0066d44dd" providerId="ADAL" clId="{90D7A465-7F1F-4C45-959D-71121F03EAF1}" dt="2021-04-09T08:52:14.292" v="107"/>
      <pc:docMkLst>
        <pc:docMk/>
      </pc:docMkLst>
      <pc:sldChg chg="addSp modSp new mod">
        <pc:chgData name="Stieger, Sandra" userId="8a43249a-ebd2-4590-a7a3-b8a0066d44dd" providerId="ADAL" clId="{90D7A465-7F1F-4C45-959D-71121F03EAF1}" dt="2021-04-09T08:52:14.292" v="107"/>
        <pc:sldMkLst>
          <pc:docMk/>
          <pc:sldMk cId="1841906723" sldId="291"/>
        </pc:sldMkLst>
        <pc:graphicFrameChg chg="add mod modGraphic">
          <ac:chgData name="Stieger, Sandra" userId="8a43249a-ebd2-4590-a7a3-b8a0066d44dd" providerId="ADAL" clId="{90D7A465-7F1F-4C45-959D-71121F03EAF1}" dt="2021-04-09T08:52:14.292" v="107"/>
          <ac:graphicFrameMkLst>
            <pc:docMk/>
            <pc:sldMk cId="1841906723" sldId="291"/>
            <ac:graphicFrameMk id="5" creationId="{525E0092-2F8F-4F5C-9995-421E43206EA8}"/>
          </ac:graphicFrameMkLst>
        </pc:graphicFrameChg>
      </pc:sldChg>
      <pc:sldChg chg="addSp delSp modSp add del mod">
        <pc:chgData name="Stieger, Sandra" userId="8a43249a-ebd2-4590-a7a3-b8a0066d44dd" providerId="ADAL" clId="{90D7A465-7F1F-4C45-959D-71121F03EAF1}" dt="2021-04-09T08:49:35.258" v="99" actId="47"/>
        <pc:sldMkLst>
          <pc:docMk/>
          <pc:sldMk cId="4177098079" sldId="291"/>
        </pc:sldMkLst>
        <pc:spChg chg="mod">
          <ac:chgData name="Stieger, Sandra" userId="8a43249a-ebd2-4590-a7a3-b8a0066d44dd" providerId="ADAL" clId="{90D7A465-7F1F-4C45-959D-71121F03EAF1}" dt="2021-04-09T08:41:51.842" v="78" actId="1076"/>
          <ac:spMkLst>
            <pc:docMk/>
            <pc:sldMk cId="4177098079" sldId="291"/>
            <ac:spMk id="4" creationId="{58201F3A-1D19-ED42-BE38-E59817954006}"/>
          </ac:spMkLst>
        </pc:spChg>
        <pc:spChg chg="mod">
          <ac:chgData name="Stieger, Sandra" userId="8a43249a-ebd2-4590-a7a3-b8a0066d44dd" providerId="ADAL" clId="{90D7A465-7F1F-4C45-959D-71121F03EAF1}" dt="2021-04-09T08:33:42.321" v="2" actId="6549"/>
          <ac:spMkLst>
            <pc:docMk/>
            <pc:sldMk cId="4177098079" sldId="291"/>
            <ac:spMk id="19" creationId="{96D32CC2-2EAD-45A6-A1A5-BBB24117DC17}"/>
          </ac:spMkLst>
        </pc:spChg>
        <pc:graphicFrameChg chg="add del mod modGraphic">
          <ac:chgData name="Stieger, Sandra" userId="8a43249a-ebd2-4590-a7a3-b8a0066d44dd" providerId="ADAL" clId="{90D7A465-7F1F-4C45-959D-71121F03EAF1}" dt="2021-04-09T08:38:57.880" v="18" actId="478"/>
          <ac:graphicFrameMkLst>
            <pc:docMk/>
            <pc:sldMk cId="4177098079" sldId="291"/>
            <ac:graphicFrameMk id="6" creationId="{2DDC24D7-0BD3-49E2-A740-99498FC6D564}"/>
          </ac:graphicFrameMkLst>
        </pc:graphicFrameChg>
        <pc:graphicFrameChg chg="add mod modGraphic">
          <ac:chgData name="Stieger, Sandra" userId="8a43249a-ebd2-4590-a7a3-b8a0066d44dd" providerId="ADAL" clId="{90D7A465-7F1F-4C45-959D-71121F03EAF1}" dt="2021-04-09T08:48:16.967" v="98"/>
          <ac:graphicFrameMkLst>
            <pc:docMk/>
            <pc:sldMk cId="4177098079" sldId="291"/>
            <ac:graphicFrameMk id="9" creationId="{CB7702DF-0FDD-4EA6-85B5-3F24B8E9C0B3}"/>
          </ac:graphicFrameMkLst>
        </pc:graphicFrameChg>
        <pc:picChg chg="del">
          <ac:chgData name="Stieger, Sandra" userId="8a43249a-ebd2-4590-a7a3-b8a0066d44dd" providerId="ADAL" clId="{90D7A465-7F1F-4C45-959D-71121F03EAF1}" dt="2021-04-09T08:33:39.979" v="1" actId="478"/>
          <ac:picMkLst>
            <pc:docMk/>
            <pc:sldMk cId="4177098079" sldId="291"/>
            <ac:picMk id="18" creationId="{1B37960F-0A35-4C79-873B-CE6DB570A98C}"/>
          </ac:picMkLst>
        </pc:picChg>
      </pc:sldChg>
    </pc:docChg>
  </pc:docChgLst>
  <pc:docChgLst>
    <pc:chgData name="Stieger, Sandra" userId="8a43249a-ebd2-4590-a7a3-b8a0066d44dd" providerId="ADAL" clId="{D9AA05ED-B704-4DD5-A297-6AD440BA4354}"/>
    <pc:docChg chg="delSld modSld">
      <pc:chgData name="Stieger, Sandra" userId="8a43249a-ebd2-4590-a7a3-b8a0066d44dd" providerId="ADAL" clId="{D9AA05ED-B704-4DD5-A297-6AD440BA4354}" dt="2021-04-27T08:13:00.644" v="4" actId="47"/>
      <pc:docMkLst>
        <pc:docMk/>
      </pc:docMkLst>
      <pc:sldChg chg="modSp mod">
        <pc:chgData name="Stieger, Sandra" userId="8a43249a-ebd2-4590-a7a3-b8a0066d44dd" providerId="ADAL" clId="{D9AA05ED-B704-4DD5-A297-6AD440BA4354}" dt="2021-04-27T07:59:06.971" v="3" actId="20577"/>
        <pc:sldMkLst>
          <pc:docMk/>
          <pc:sldMk cId="1730402708" sldId="289"/>
        </pc:sldMkLst>
        <pc:spChg chg="mod">
          <ac:chgData name="Stieger, Sandra" userId="8a43249a-ebd2-4590-a7a3-b8a0066d44dd" providerId="ADAL" clId="{D9AA05ED-B704-4DD5-A297-6AD440BA4354}" dt="2021-04-27T07:59:06.971" v="3" actId="20577"/>
          <ac:spMkLst>
            <pc:docMk/>
            <pc:sldMk cId="1730402708" sldId="289"/>
            <ac:spMk id="6" creationId="{CC83C3D7-1C70-4E28-8BB0-8B11F0038C5D}"/>
          </ac:spMkLst>
        </pc:spChg>
      </pc:sldChg>
      <pc:sldChg chg="del">
        <pc:chgData name="Stieger, Sandra" userId="8a43249a-ebd2-4590-a7a3-b8a0066d44dd" providerId="ADAL" clId="{D9AA05ED-B704-4DD5-A297-6AD440BA4354}" dt="2021-04-27T08:13:00.644" v="4" actId="47"/>
        <pc:sldMkLst>
          <pc:docMk/>
          <pc:sldMk cId="1841906723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CDDF-4358-2C45-9838-0B1B6FA8BD44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93F4-F389-3F40-A19E-5225272A2C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3856-D2C4-46DB-8BDD-AC4ECC9ED030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40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9AAE-0F1A-480C-8370-41F7C63D59D1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24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6D25-C00F-431D-9089-52D07EAD9BB2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47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6BB1-6C09-43CD-963E-B0A04F9C2D64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77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A49-84DE-4E1D-BD31-6C4EC0E2A1FB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25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8BB6-6344-42E2-B16D-6FCAF73FCE47}" type="datetime1">
              <a:rPr lang="de-DE" smtClean="0"/>
              <a:t>27.04.2021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90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42D-BBB1-4F76-A042-BE9974DB4F88}" type="datetime1">
              <a:rPr lang="de-DE" smtClean="0"/>
              <a:t>27.04.2021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76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0D69-1D95-407B-B534-2D72B0B6BCBC}" type="datetime1">
              <a:rPr lang="de-DE" smtClean="0"/>
              <a:t>27.04.2021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58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46C4-B50A-4649-9F87-8AFE1D7BCB6F}" type="datetime1">
              <a:rPr lang="de-DE" smtClean="0"/>
              <a:t>27.04.2021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06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EA87-22FB-4819-A8C2-B66933A56C61}" type="datetime1">
              <a:rPr lang="de-DE" smtClean="0"/>
              <a:t>27.04.2021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36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09-CF71-4FD5-A6F8-21511D17E9A1}" type="datetime1">
              <a:rPr lang="de-DE" smtClean="0"/>
              <a:t>27.04.2021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57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2DA9-8A9D-4A43-ACEF-AE0E0177E11A}" type="datetime1">
              <a:rPr lang="de-DE" smtClean="0"/>
              <a:t>27.04.2021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2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Ever_Given_container_ship.jp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MERCOSUR_%28orthographic_projection%29.sv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A0202EFB-38EB-4AE6-9AD9-F8CC0C90BC2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3"/>
          <a:stretch/>
        </p:blipFill>
        <p:spPr bwMode="auto">
          <a:xfrm>
            <a:off x="2142837" y="1392238"/>
            <a:ext cx="4849090" cy="3604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ahmen 10"/>
          <p:cNvSpPr/>
          <p:nvPr/>
        </p:nvSpPr>
        <p:spPr>
          <a:xfrm>
            <a:off x="1609727" y="967106"/>
            <a:ext cx="5924551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1609727" y="5362575"/>
            <a:ext cx="5924551" cy="528320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 dirty="0">
                <a:solidFill>
                  <a:srgbClr val="FFFFFF"/>
                </a:solidFill>
                <a:latin typeface="Arial"/>
                <a:ea typeface="Times New Roman"/>
              </a:rPr>
              <a:t>  Das EU-MERCOSUR-Abkommen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1609725" y="4841241"/>
            <a:ext cx="5765800" cy="520700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 dirty="0">
                <a:solidFill>
                  <a:srgbClr val="FFFFFF"/>
                </a:solidFill>
                <a:latin typeface="Arial"/>
                <a:ea typeface="Times New Roman"/>
              </a:rPr>
              <a:t>  </a:t>
            </a:r>
            <a:r>
              <a:rPr lang="de-AT" sz="1600" b="1" dirty="0">
                <a:solidFill>
                  <a:srgbClr val="FFFFFF"/>
                </a:solidFill>
                <a:latin typeface="Arial"/>
                <a:ea typeface="Times New Roman"/>
              </a:rPr>
              <a:t>Freier Handel oder Schutz der nationalen Produktion: </a:t>
            </a:r>
            <a:endParaRPr lang="de-AT" sz="1200" dirty="0">
              <a:latin typeface="Times New Roman"/>
              <a:ea typeface="Times New Roman"/>
            </a:endParaRPr>
          </a:p>
        </p:txBody>
      </p:sp>
      <p:pic>
        <p:nvPicPr>
          <p:cNvPr id="27" name="Grafik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2" y="37148"/>
            <a:ext cx="2002155" cy="1001395"/>
          </a:xfrm>
          <a:prstGeom prst="rect">
            <a:avLst/>
          </a:prstGeom>
        </p:spPr>
      </p:pic>
      <p:sp>
        <p:nvSpPr>
          <p:cNvPr id="28" name="Textfeld 29"/>
          <p:cNvSpPr txBox="1"/>
          <p:nvPr/>
        </p:nvSpPr>
        <p:spPr>
          <a:xfrm>
            <a:off x="5580409" y="283211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e-AT" sz="1000" dirty="0">
                <a:solidFill>
                  <a:srgbClr val="000000"/>
                </a:solidFill>
                <a:latin typeface="Arial"/>
                <a:ea typeface="Times New Roman"/>
              </a:rPr>
              <a:t>Reihe: Unterrichtsbeispiele zur sozioökonomischen Bildung</a:t>
            </a:r>
            <a:endParaRPr lang="de-AT" sz="1200" dirty="0">
              <a:latin typeface="Times New Roman"/>
              <a:ea typeface="Times New Roman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2990EB-F8F8-4040-B694-7AB9BA251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074" y="6357030"/>
            <a:ext cx="569051" cy="27385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12A0E1F-F0C6-4AE0-93B3-FA70DB66FFCE}"/>
              </a:ext>
            </a:extLst>
          </p:cNvPr>
          <p:cNvSpPr txBox="1"/>
          <p:nvPr/>
        </p:nvSpPr>
        <p:spPr>
          <a:xfrm>
            <a:off x="7168873" y="63570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54148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Blitzlicht: Bild</a:t>
            </a:r>
            <a:endParaRPr lang="de-DE" sz="1600" b="1" dirty="0">
              <a:solidFill>
                <a:srgbClr val="5CA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525" y="6253629"/>
            <a:ext cx="569051" cy="2738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7128324" y="625363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4" y="5909669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2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B37960F-0A35-4C79-873B-CE6DB570A98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42559" y="1429491"/>
            <a:ext cx="6095365" cy="405384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6D32CC2-2EAD-45A6-A1A5-BBB24117DC17}"/>
              </a:ext>
            </a:extLst>
          </p:cNvPr>
          <p:cNvSpPr txBox="1"/>
          <p:nvPr/>
        </p:nvSpPr>
        <p:spPr>
          <a:xfrm>
            <a:off x="1636928" y="5224853"/>
            <a:ext cx="6100996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914400" algn="l"/>
                <a:tab pos="1059815" algn="l"/>
              </a:tabLst>
            </a:pPr>
            <a:r>
              <a:rPr lang="de-DE" sz="2000" b="1" dirty="0">
                <a:solidFill>
                  <a:srgbClr val="009A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A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Quelle: 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https://commons.wikimedia.org/wiki/File:Ever_Given_container_ship.jpg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(11.05.2020, 18:17)</a:t>
            </a:r>
            <a:endParaRPr lang="de-A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1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0" y="54148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hat die Abholzung des Regenwalds mit dem Export von Autos nach Europa zu tun?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74" y="6357030"/>
            <a:ext cx="569051" cy="2738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7168873" y="63570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03" y="5997532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3</a:t>
            </a:fld>
            <a:endParaRPr lang="de-DE"/>
          </a:p>
        </p:txBody>
      </p:sp>
      <p:pic>
        <p:nvPicPr>
          <p:cNvPr id="1026" name="Picture 2" descr="aerial view of green trees">
            <a:extLst>
              <a:ext uri="{FF2B5EF4-FFF2-40B4-BE49-F238E27FC236}">
                <a16:creationId xmlns:a16="http://schemas.microsoft.com/office/drawing/2014/main" id="{16AA16C6-4C67-4656-9C02-CB6DD7F86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2"/>
          <a:stretch/>
        </p:blipFill>
        <p:spPr bwMode="auto">
          <a:xfrm>
            <a:off x="275902" y="2537040"/>
            <a:ext cx="3977795" cy="23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oda, Karoq, Auto, Suv, Grau, Car, Autoanhänger">
            <a:extLst>
              <a:ext uri="{FF2B5EF4-FFF2-40B4-BE49-F238E27FC236}">
                <a16:creationId xmlns:a16="http://schemas.microsoft.com/office/drawing/2014/main" id="{CE6D58B2-B994-475A-B4A3-C535AE49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09" y="2537041"/>
            <a:ext cx="3931990" cy="23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ACE1B91-89B8-43DD-A139-D05111F8F16F}"/>
              </a:ext>
            </a:extLst>
          </p:cNvPr>
          <p:cNvSpPr txBox="1"/>
          <p:nvPr/>
        </p:nvSpPr>
        <p:spPr>
          <a:xfrm>
            <a:off x="2935308" y="166985"/>
            <a:ext cx="2660073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5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5414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MERCOSUR- Staaten</a:t>
            </a:r>
          </a:p>
          <a:p>
            <a:pPr algn="ctr"/>
            <a:r>
              <a:rPr lang="de-DE" sz="1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Spanisch: </a:t>
            </a:r>
            <a:r>
              <a:rPr lang="de-DE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de-DE" sz="1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rcado </a:t>
            </a:r>
            <a:r>
              <a:rPr lang="de-DE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600" b="1" dirty="0" err="1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mún</a:t>
            </a:r>
            <a:r>
              <a:rPr lang="de-DE" sz="1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de-DE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de-DE" sz="1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Deutsch: Gemeinsamer Markt des Südens)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525" y="6253629"/>
            <a:ext cx="569051" cy="2738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7128324" y="625363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E896E-9FDF-5547-9ACD-7428CAC0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4" y="5909669"/>
            <a:ext cx="1627368" cy="81368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4</a:t>
            </a:fld>
            <a:endParaRPr lang="de-D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9C1508-C123-446C-9F1B-CDEEB8C23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4" y="1577198"/>
            <a:ext cx="3438237" cy="34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C534654-DEAD-456E-9D92-60E669313CC4}"/>
              </a:ext>
            </a:extLst>
          </p:cNvPr>
          <p:cNvSpPr txBox="1"/>
          <p:nvPr/>
        </p:nvSpPr>
        <p:spPr>
          <a:xfrm>
            <a:off x="639994" y="5335625"/>
            <a:ext cx="38515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50" b="0" i="0" u="none" strike="noStrike" dirty="0">
                <a:effectLst/>
                <a:latin typeface="Arial" panose="020B0604020202020204" pitchFamily="34" charset="0"/>
              </a:rPr>
              <a:t>Bildquelle:</a:t>
            </a:r>
            <a:endParaRPr lang="de-AT" sz="1050" b="0" i="0" u="none" strike="noStrike" dirty="0">
              <a:effectLst/>
              <a:latin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AT" sz="1050" b="0" i="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https://commons.wikimedia.org/wiki/File:MERCOSUR_%28orthographic_projection%29.svg</a:t>
            </a:r>
            <a:r>
              <a:rPr lang="de-AT" sz="1050" b="0" i="0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AT" sz="1050" b="0" i="0" u="none" strike="noStrike" dirty="0">
                <a:effectLst/>
                <a:latin typeface="Arial" panose="020B0604020202020204" pitchFamily="34" charset="0"/>
              </a:rPr>
              <a:t>(19.03.2021, 15:27)</a:t>
            </a:r>
            <a:endParaRPr lang="de-DE" sz="105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0BCF380-F22F-4CD1-AFF7-2C79C5E4DD10}"/>
              </a:ext>
            </a:extLst>
          </p:cNvPr>
          <p:cNvSpPr/>
          <p:nvPr/>
        </p:nvSpPr>
        <p:spPr>
          <a:xfrm>
            <a:off x="4276996" y="2922552"/>
            <a:ext cx="221900" cy="1696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4244E36-BB88-4248-AB1D-3FAD145AD87E}"/>
              </a:ext>
            </a:extLst>
          </p:cNvPr>
          <p:cNvSpPr/>
          <p:nvPr/>
        </p:nvSpPr>
        <p:spPr>
          <a:xfrm>
            <a:off x="4269658" y="2442087"/>
            <a:ext cx="221900" cy="169606"/>
          </a:xfrm>
          <a:prstGeom prst="rect">
            <a:avLst/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80F6793-3238-45AD-B492-D0A4F46295C3}"/>
              </a:ext>
            </a:extLst>
          </p:cNvPr>
          <p:cNvSpPr/>
          <p:nvPr/>
        </p:nvSpPr>
        <p:spPr>
          <a:xfrm>
            <a:off x="4269658" y="2692809"/>
            <a:ext cx="221900" cy="1696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83C3D7-1C70-4E28-8BB0-8B11F0038C5D}"/>
              </a:ext>
            </a:extLst>
          </p:cNvPr>
          <p:cNvSpPr txBox="1"/>
          <p:nvPr/>
        </p:nvSpPr>
        <p:spPr>
          <a:xfrm>
            <a:off x="4439264" y="2853467"/>
            <a:ext cx="412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Ehemalige Mitgliedstaaten, d.h. Staaten, die wieder ausgeschlossen wurden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A46186-512E-4C3A-8182-265C09E82F32}"/>
              </a:ext>
            </a:extLst>
          </p:cNvPr>
          <p:cNvSpPr txBox="1"/>
          <p:nvPr/>
        </p:nvSpPr>
        <p:spPr>
          <a:xfrm>
            <a:off x="4439263" y="2369313"/>
            <a:ext cx="485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Staaten, die Mitglied werden wollen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EB88FF6-5196-413D-86A9-EC8FDCDC42B7}"/>
              </a:ext>
            </a:extLst>
          </p:cNvPr>
          <p:cNvSpPr txBox="1"/>
          <p:nvPr/>
        </p:nvSpPr>
        <p:spPr>
          <a:xfrm>
            <a:off x="4439264" y="2599397"/>
            <a:ext cx="485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Staaten, die Mitglieder sind</a:t>
            </a:r>
          </a:p>
        </p:txBody>
      </p:sp>
    </p:spTree>
    <p:extLst>
      <p:ext uri="{BB962C8B-B14F-4D97-AF65-F5344CB8AC3E}">
        <p14:creationId xmlns:p14="http://schemas.microsoft.com/office/powerpoint/2010/main" val="1730402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Bildschirmpräsentation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Stieger, Sandra</cp:lastModifiedBy>
  <cp:revision>87</cp:revision>
  <dcterms:created xsi:type="dcterms:W3CDTF">2018-09-11T12:05:00Z</dcterms:created>
  <dcterms:modified xsi:type="dcterms:W3CDTF">2021-04-27T08:13:31Z</dcterms:modified>
</cp:coreProperties>
</file>