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sldIdLst>
    <p:sldId id="291" r:id="rId2"/>
    <p:sldId id="28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56" userDrawn="1">
          <p15:clr>
            <a:srgbClr val="A4A3A4"/>
          </p15:clr>
        </p15:guide>
        <p15:guide id="2" pos="2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A9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18"/>
    <p:restoredTop sz="94743"/>
  </p:normalViewPr>
  <p:slideViewPr>
    <p:cSldViewPr snapToGrid="0" snapToObjects="1">
      <p:cViewPr varScale="1">
        <p:scale>
          <a:sx n="64" d="100"/>
          <a:sy n="64" d="100"/>
        </p:scale>
        <p:origin x="942" y="72"/>
      </p:cViewPr>
      <p:guideLst>
        <p:guide orient="horz" pos="4156"/>
        <p:guide pos="2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4CDDF-4358-2C45-9838-0B1B6FA8BD44}" type="datetimeFigureOut">
              <a:rPr lang="de-DE" smtClean="0"/>
              <a:t>24.02.2021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193F4-F389-3F40-A19E-5225272A2C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998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484C6F-F82E-F54D-A021-7F8DB326DF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6298D2D-CAD7-2340-9664-DB4E28AB1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7F635B-B5E8-E548-AB86-F5CF1521E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3856-D2C4-46DB-8BDD-AC4ECC9ED030}" type="datetime1">
              <a:rPr lang="de-DE" smtClean="0"/>
              <a:t>24.02.2021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EA3523-B46C-8242-8582-E0F6E0FED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A0C281-5DD3-AF47-B84C-6FE70532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022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5824F4-8F89-D242-B422-9DA81D2BE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06E7DC9-F8A5-2749-BE50-A1A10A88F9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8116B62-BC54-014A-8D39-4EB6253BB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9AAE-0F1A-480C-8370-41F7C63D59D1}" type="datetime1">
              <a:rPr lang="de-DE" smtClean="0"/>
              <a:t>24.02.2021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5911B3-1C7A-6449-B4EC-DF1B1D79D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634C53-CDE3-954E-9477-875AEBB6D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2469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34BFCE8-CCDF-7744-A36E-B80CB24B9E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FF0F4FA-A3C5-4F44-B274-55C48951A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168655-BAD1-EE42-BF1B-BEDCD83FC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D25-C00F-431D-9089-52D07EAD9BB2}" type="datetime1">
              <a:rPr lang="de-DE" smtClean="0"/>
              <a:t>24.02.2021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952CF8-D997-394A-B0CE-3FCDECDD4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EAFBD9-0BD3-314C-9BE9-69CF7FC66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3966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7DD0E7-4BDA-774A-A922-D41199C94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DEE86C-B223-764F-9453-63A8E765C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A219AB-B7BF-6E4E-8BD2-8C03B7EFF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6BB1-6C09-43CD-963E-B0A04F9C2D64}" type="datetime1">
              <a:rPr lang="de-DE" smtClean="0"/>
              <a:t>24.02.2021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D29EBC-83FF-8B46-8B12-F0772CDD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B8E12C-F6ED-4144-AF4B-B9EBD9C7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968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DF72AD-2554-3C48-80BD-8272DFB1B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A03880-B5DF-C845-8855-4FE0D18F5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D02598-231D-4E46-B538-D378B4DBB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0A49-84DE-4E1D-BD31-6C4EC0E2A1FB}" type="datetime1">
              <a:rPr lang="de-DE" smtClean="0"/>
              <a:t>24.02.2021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F438A6-08BA-A940-8934-514040E26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314614-8463-FD4E-BC9E-073CC8611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202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9E179C-9BD4-8840-897B-7E48B01D8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8FEA19-66DF-2148-A80B-FF64256064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4FEAC2A-4CBF-9A4A-84A4-73C5B5332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7B93238-A131-6F4C-93B6-E4E41C1ED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8BB6-6344-42E2-B16D-6FCAF73FCE47}" type="datetime1">
              <a:rPr lang="de-DE" smtClean="0"/>
              <a:t>24.02.2021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607457A-C06E-894F-966E-B26439655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978020-8614-8047-B9AF-AE08C97B6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8829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A40B0E-D4A1-C74C-9DED-BEAD2CACE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38E30C7-E16C-8243-9126-8C988CA74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F403F54-44DE-334B-B4B0-5EEBFC727F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21D8C70-DA41-8342-AF45-37F3B576C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6749F39-972F-444C-BD80-D4EB22DA74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E7A4333-B9E7-284D-AC7A-7954DC49B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842D-BBB1-4F76-A042-BE9974DB4F88}" type="datetime1">
              <a:rPr lang="de-DE" smtClean="0"/>
              <a:t>24.02.2021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449A481-8BEC-A941-98C5-67E550A5C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C1936A9-77A5-D546-AA00-E66DBA441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879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859E34-E24D-3243-A77C-EE0B82BD3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B6C1326-EF6F-4341-9273-873B04C79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0D69-1D95-407B-B534-2D72B0B6BCBC}" type="datetime1">
              <a:rPr lang="de-DE" smtClean="0"/>
              <a:t>24.02.2021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15EFE91-3BB4-2B41-8834-8B61A7ACC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1ADE3DB-1E35-1342-9407-D0099A884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423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CCB9050-41C6-694A-B248-82AB5123F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46C4-B50A-4649-9F87-8AFE1D7BCB6F}" type="datetime1">
              <a:rPr lang="de-DE" smtClean="0"/>
              <a:t>24.02.2021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CF12135-050A-6B49-A7F2-87508E193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32E9075-D9F0-3440-9CD4-F212F7029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949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B9991B-A75B-D040-9E91-FD1AD8AEC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C6979B-79E0-E349-9F35-F556DEDCA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F294F05-BDA5-A84A-A0D4-3F7BDC9F33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825343C-CA83-8042-9541-A4D9ED5C8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EA87-22FB-4819-A8C2-B66933A56C61}" type="datetime1">
              <a:rPr lang="de-DE" smtClean="0"/>
              <a:t>24.02.2021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F951AAF-817D-AD43-851A-07DD4C61A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1556877-A076-364A-97E0-92BA1CF63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2494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BEACE6-FCC1-5F43-850C-B2047E587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578BCB7-9253-C445-86D6-A20714823F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19DBC43-ECC9-8B4D-BE23-E49DF74E2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EB40FFE-2EFC-C648-A1A6-D4333B650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709-CF71-4FD5-A6F8-21511D17E9A1}" type="datetime1">
              <a:rPr lang="de-DE" smtClean="0"/>
              <a:t>24.02.2021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8D8D7B-02CB-F64B-921E-910DDFBC4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7FDE9F1-3CDC-5547-8A64-13716A2B3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8885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87C675C-E75A-3E4A-8DC2-9283299B6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101659-CCF1-9E45-AD1B-6179BC9B8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7991FD-0140-7445-9720-6E057C22E0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A2DA9-8A9D-4A43-ACEF-AE0E0177E11A}" type="datetime1">
              <a:rPr lang="de-DE" smtClean="0"/>
              <a:t>24.02.2021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0855C3-3A65-E248-B005-A790D639AC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4AFFAF-D671-1648-A686-F3A916BA9B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823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rafik 22"/>
          <p:cNvPicPr/>
          <p:nvPr/>
        </p:nvPicPr>
        <p:blipFill>
          <a:blip r:embed="rId2"/>
          <a:srcRect/>
          <a:stretch/>
        </p:blipFill>
        <p:spPr>
          <a:xfrm>
            <a:off x="3304540" y="1133208"/>
            <a:ext cx="5600065" cy="3686709"/>
          </a:xfrm>
          <a:prstGeom prst="rect">
            <a:avLst/>
          </a:prstGeom>
        </p:spPr>
      </p:pic>
      <p:sp>
        <p:nvSpPr>
          <p:cNvPr id="24" name="Rahmen 10"/>
          <p:cNvSpPr/>
          <p:nvPr/>
        </p:nvSpPr>
        <p:spPr>
          <a:xfrm>
            <a:off x="3133725" y="967105"/>
            <a:ext cx="5924550" cy="4394835"/>
          </a:xfrm>
          <a:prstGeom prst="frame">
            <a:avLst/>
          </a:prstGeom>
          <a:solidFill>
            <a:srgbClr val="D402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p:sp>
        <p:nvSpPr>
          <p:cNvPr id="25" name="Textfeld 28"/>
          <p:cNvSpPr txBox="1"/>
          <p:nvPr/>
        </p:nvSpPr>
        <p:spPr>
          <a:xfrm>
            <a:off x="3133725" y="5362575"/>
            <a:ext cx="5924550" cy="528320"/>
          </a:xfrm>
          <a:prstGeom prst="rect">
            <a:avLst/>
          </a:prstGeom>
          <a:solidFill>
            <a:srgbClr val="67B24C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de-AT" sz="2600" b="1" dirty="0">
                <a:solidFill>
                  <a:srgbClr val="FFFFFF"/>
                </a:solidFill>
                <a:effectLst/>
                <a:latin typeface="Arial"/>
                <a:ea typeface="Times New Roman"/>
              </a:rPr>
              <a:t>Wünsch dir was! Kauf es dir!?</a:t>
            </a:r>
            <a:endParaRPr lang="de-AT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6" name="Textfeld 19"/>
          <p:cNvSpPr txBox="1"/>
          <p:nvPr/>
        </p:nvSpPr>
        <p:spPr>
          <a:xfrm>
            <a:off x="3133725" y="4841240"/>
            <a:ext cx="5765800" cy="520700"/>
          </a:xfrm>
          <a:prstGeom prst="rect">
            <a:avLst/>
          </a:prstGeom>
          <a:solidFill>
            <a:srgbClr val="D4021D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de-AT" sz="2600" b="1" dirty="0">
                <a:solidFill>
                  <a:srgbClr val="FFFFFF"/>
                </a:solidFill>
                <a:effectLst/>
                <a:latin typeface="Arial"/>
                <a:ea typeface="Times New Roman"/>
              </a:rPr>
              <a:t>Bedürfnisse befriedigen: </a:t>
            </a:r>
            <a:endParaRPr lang="de-AT" sz="12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27" name="Grafik 2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52" y="0"/>
            <a:ext cx="2002155" cy="1001395"/>
          </a:xfrm>
          <a:prstGeom prst="rect">
            <a:avLst/>
          </a:prstGeom>
        </p:spPr>
      </p:pic>
      <p:sp>
        <p:nvSpPr>
          <p:cNvPr id="28" name="Textfeld 29"/>
          <p:cNvSpPr txBox="1"/>
          <p:nvPr/>
        </p:nvSpPr>
        <p:spPr>
          <a:xfrm>
            <a:off x="8415972" y="335597"/>
            <a:ext cx="3746500" cy="3302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de-AT" sz="1000">
                <a:solidFill>
                  <a:srgbClr val="000000"/>
                </a:solidFill>
                <a:effectLst/>
                <a:latin typeface="Arial"/>
                <a:ea typeface="Times New Roman"/>
              </a:rPr>
              <a:t>Reihe: Unterrichtsbeispiele zur sozioökonomischen Bildung</a:t>
            </a:r>
            <a:endParaRPr lang="de-AT" sz="1200">
              <a:effectLst/>
              <a:latin typeface="Times New Roman"/>
              <a:ea typeface="Times New Roman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76038A1-A007-4D53-9A82-DF88258EAC7A}"/>
              </a:ext>
            </a:extLst>
          </p:cNvPr>
          <p:cNvSpPr txBox="1"/>
          <p:nvPr/>
        </p:nvSpPr>
        <p:spPr>
          <a:xfrm>
            <a:off x="9398706" y="6188288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gefördert von</a:t>
            </a:r>
          </a:p>
        </p:txBody>
      </p:sp>
      <p:pic>
        <p:nvPicPr>
          <p:cNvPr id="9" name="Picture 2" descr="BMSGPK_Logo_srgb">
            <a:extLst>
              <a:ext uri="{FF2B5EF4-FFF2-40B4-BE49-F238E27FC236}">
                <a16:creationId xmlns:a16="http://schemas.microsoft.com/office/drawing/2014/main" id="{3127FB2C-24A9-4E9F-9F7E-0F04CFC8A3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7906" y="6117021"/>
            <a:ext cx="1386610" cy="380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6682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58201F3A-1D19-ED42-BE38-E59817954006}"/>
              </a:ext>
            </a:extLst>
          </p:cNvPr>
          <p:cNvSpPr txBox="1"/>
          <p:nvPr/>
        </p:nvSpPr>
        <p:spPr>
          <a:xfrm>
            <a:off x="0" y="54148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rgbClr val="5CA9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Auswertung Bedürfnispuzzle 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010F6A63-6D2E-9C4F-9DDD-2380F3B94C34}"/>
              </a:ext>
            </a:extLst>
          </p:cNvPr>
          <p:cNvSpPr txBox="1"/>
          <p:nvPr/>
        </p:nvSpPr>
        <p:spPr>
          <a:xfrm>
            <a:off x="1982103" y="1556831"/>
            <a:ext cx="8499022" cy="378052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Notiere dir den Namen des Bereichs, wo die meisten Puzzleteile liegen. Formuliere eine Überlegung, warum in diesem Bereich viele Puzzleteile liegen.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Notiere dir den Namen des Bereichs, wo die wenigsten Puzzleteile liegen. Formuliere eine Überlegung, warum in diesem Bereich wenige oder keine Puzzleteile liegen.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Finde drei konkrete Beispiele für Bedürfnisse im Bedürfnispuzzle, die mit Geld befriedigt werden können.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Erkläre, warum keine oder nur wenige Puzzleteile den Grundbedürfnissen angehören. 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73C8667-F12C-8E40-8F92-C73CF48DBF75}"/>
              </a:ext>
            </a:extLst>
          </p:cNvPr>
          <p:cNvSpPr txBox="1"/>
          <p:nvPr/>
        </p:nvSpPr>
        <p:spPr>
          <a:xfrm>
            <a:off x="9398706" y="6188288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gefördert von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560E896E-9FDF-5547-9ACD-7428CAC07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535" y="5891034"/>
            <a:ext cx="1627368" cy="813684"/>
          </a:xfrm>
          <a:prstGeom prst="rect">
            <a:avLst/>
          </a:prstGeom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9109525" y="166984"/>
            <a:ext cx="2743200" cy="365125"/>
          </a:xfrm>
        </p:spPr>
        <p:txBody>
          <a:bodyPr/>
          <a:lstStyle/>
          <a:p>
            <a:fld id="{63D8C118-F3CA-134E-B1BE-D13545587C70}" type="slidenum">
              <a:rPr lang="de-DE" smtClean="0"/>
              <a:t>2</a:t>
            </a:fld>
            <a:endParaRPr lang="de-DE"/>
          </a:p>
        </p:txBody>
      </p:sp>
      <p:pic>
        <p:nvPicPr>
          <p:cNvPr id="1026" name="Picture 2" descr="BMSGPK_Logo_s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7906" y="6117021"/>
            <a:ext cx="1386610" cy="380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15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build="p" bldLvl="3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Breitbild</PresentationFormat>
  <Paragraphs>11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Lehner</dc:creator>
  <cp:lastModifiedBy>Stieger, Sandra</cp:lastModifiedBy>
  <cp:revision>88</cp:revision>
  <dcterms:created xsi:type="dcterms:W3CDTF">2018-09-11T12:05:00Z</dcterms:created>
  <dcterms:modified xsi:type="dcterms:W3CDTF">2021-02-24T17:47:07Z</dcterms:modified>
</cp:coreProperties>
</file>